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8" r:id="rId3"/>
    <p:sldId id="259" r:id="rId4"/>
    <p:sldId id="260" r:id="rId5"/>
    <p:sldId id="261" r:id="rId6"/>
    <p:sldId id="263" r:id="rId7"/>
    <p:sldId id="265" r:id="rId8"/>
    <p:sldId id="267" r:id="rId9"/>
    <p:sldId id="26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8" autoAdjust="0"/>
    <p:restoredTop sz="94676" autoAdjust="0"/>
  </p:normalViewPr>
  <p:slideViewPr>
    <p:cSldViewPr>
      <p:cViewPr varScale="1">
        <p:scale>
          <a:sx n="87" d="100"/>
          <a:sy n="87" d="100"/>
        </p:scale>
        <p:origin x="-153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29F407-48A3-46EF-BA3C-3CC9570BAF5B}"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E0F98-0EBF-480C-B6B0-61CD5AB0B3DF}" type="slidenum">
              <a:rPr lang="en-US" smtClean="0"/>
              <a:t>‹#›</a:t>
            </a:fld>
            <a:endParaRPr lang="en-US"/>
          </a:p>
        </p:txBody>
      </p:sp>
    </p:spTree>
    <p:extLst>
      <p:ext uri="{BB962C8B-B14F-4D97-AF65-F5344CB8AC3E}">
        <p14:creationId xmlns:p14="http://schemas.microsoft.com/office/powerpoint/2010/main" val="2278023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2500">
                <a:solidFill>
                  <a:schemeClr val="tx1"/>
                </a:solidFill>
                <a:latin typeface="Times New Roman" pitchFamily="18" charset="0"/>
              </a:defRPr>
            </a:lvl1pPr>
            <a:lvl2pPr marL="742950" indent="-285750" eaLnBrk="0" hangingPunct="0">
              <a:spcBef>
                <a:spcPct val="30000"/>
              </a:spcBef>
              <a:defRPr sz="2500">
                <a:solidFill>
                  <a:schemeClr val="tx1"/>
                </a:solidFill>
                <a:latin typeface="Times New Roman" pitchFamily="18" charset="0"/>
              </a:defRPr>
            </a:lvl2pPr>
            <a:lvl3pPr marL="1143000" indent="-228600" eaLnBrk="0" hangingPunct="0">
              <a:spcBef>
                <a:spcPct val="30000"/>
              </a:spcBef>
              <a:defRPr sz="2500">
                <a:solidFill>
                  <a:schemeClr val="tx1"/>
                </a:solidFill>
                <a:latin typeface="Times New Roman" pitchFamily="18" charset="0"/>
              </a:defRPr>
            </a:lvl3pPr>
            <a:lvl4pPr marL="1600200" indent="-228600" eaLnBrk="0" hangingPunct="0">
              <a:spcBef>
                <a:spcPct val="30000"/>
              </a:spcBef>
              <a:defRPr sz="2500">
                <a:solidFill>
                  <a:schemeClr val="tx1"/>
                </a:solidFill>
                <a:latin typeface="Times New Roman" pitchFamily="18" charset="0"/>
              </a:defRPr>
            </a:lvl4pPr>
            <a:lvl5pPr marL="2057400" indent="-228600" eaLnBrk="0" hangingPunct="0">
              <a:spcBef>
                <a:spcPct val="30000"/>
              </a:spcBef>
              <a:defRPr sz="2500">
                <a:solidFill>
                  <a:schemeClr val="tx1"/>
                </a:solidFill>
                <a:latin typeface="Times New Roman" pitchFamily="18" charset="0"/>
              </a:defRPr>
            </a:lvl5pPr>
            <a:lvl6pPr marL="2514600" indent="-228600" eaLnBrk="0" fontAlgn="base" hangingPunct="0">
              <a:spcBef>
                <a:spcPct val="30000"/>
              </a:spcBef>
              <a:spcAft>
                <a:spcPct val="0"/>
              </a:spcAft>
              <a:defRPr sz="2500">
                <a:solidFill>
                  <a:schemeClr val="tx1"/>
                </a:solidFill>
                <a:latin typeface="Times New Roman" pitchFamily="18" charset="0"/>
              </a:defRPr>
            </a:lvl6pPr>
            <a:lvl7pPr marL="2971800" indent="-228600" eaLnBrk="0" fontAlgn="base" hangingPunct="0">
              <a:spcBef>
                <a:spcPct val="30000"/>
              </a:spcBef>
              <a:spcAft>
                <a:spcPct val="0"/>
              </a:spcAft>
              <a:defRPr sz="2500">
                <a:solidFill>
                  <a:schemeClr val="tx1"/>
                </a:solidFill>
                <a:latin typeface="Times New Roman" pitchFamily="18" charset="0"/>
              </a:defRPr>
            </a:lvl7pPr>
            <a:lvl8pPr marL="3429000" indent="-228600" eaLnBrk="0" fontAlgn="base" hangingPunct="0">
              <a:spcBef>
                <a:spcPct val="30000"/>
              </a:spcBef>
              <a:spcAft>
                <a:spcPct val="0"/>
              </a:spcAft>
              <a:defRPr sz="2500">
                <a:solidFill>
                  <a:schemeClr val="tx1"/>
                </a:solidFill>
                <a:latin typeface="Times New Roman" pitchFamily="18" charset="0"/>
              </a:defRPr>
            </a:lvl8pPr>
            <a:lvl9pPr marL="3886200" indent="-228600" eaLnBrk="0" fontAlgn="base" hangingPunct="0">
              <a:spcBef>
                <a:spcPct val="30000"/>
              </a:spcBef>
              <a:spcAft>
                <a:spcPct val="0"/>
              </a:spcAft>
              <a:defRPr sz="2500">
                <a:solidFill>
                  <a:schemeClr val="tx1"/>
                </a:solidFill>
                <a:latin typeface="Times New Roman" pitchFamily="18" charset="0"/>
              </a:defRPr>
            </a:lvl9pPr>
          </a:lstStyle>
          <a:p>
            <a:pPr eaLnBrk="1" hangingPunct="1">
              <a:spcBef>
                <a:spcPct val="0"/>
              </a:spcBef>
            </a:pPr>
            <a:fld id="{A729E75A-72A7-4E33-9951-4DD09083F640}" type="slidenum">
              <a:rPr lang="en-US" altLang="en-US" sz="1200" smtClean="0"/>
              <a:pPr eaLnBrk="1" hangingPunct="1">
                <a:spcBef>
                  <a:spcPct val="0"/>
                </a:spcBef>
              </a:pPr>
              <a:t>1</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2500">
                <a:solidFill>
                  <a:schemeClr val="tx1"/>
                </a:solidFill>
                <a:latin typeface="Times New Roman" pitchFamily="18" charset="0"/>
              </a:defRPr>
            </a:lvl1pPr>
            <a:lvl2pPr marL="742950" indent="-285750" eaLnBrk="0" hangingPunct="0">
              <a:spcBef>
                <a:spcPct val="30000"/>
              </a:spcBef>
              <a:defRPr sz="2500">
                <a:solidFill>
                  <a:schemeClr val="tx1"/>
                </a:solidFill>
                <a:latin typeface="Times New Roman" pitchFamily="18" charset="0"/>
              </a:defRPr>
            </a:lvl2pPr>
            <a:lvl3pPr marL="1143000" indent="-228600" eaLnBrk="0" hangingPunct="0">
              <a:spcBef>
                <a:spcPct val="30000"/>
              </a:spcBef>
              <a:defRPr sz="2500">
                <a:solidFill>
                  <a:schemeClr val="tx1"/>
                </a:solidFill>
                <a:latin typeface="Times New Roman" pitchFamily="18" charset="0"/>
              </a:defRPr>
            </a:lvl3pPr>
            <a:lvl4pPr marL="1600200" indent="-228600" eaLnBrk="0" hangingPunct="0">
              <a:spcBef>
                <a:spcPct val="30000"/>
              </a:spcBef>
              <a:defRPr sz="2500">
                <a:solidFill>
                  <a:schemeClr val="tx1"/>
                </a:solidFill>
                <a:latin typeface="Times New Roman" pitchFamily="18" charset="0"/>
              </a:defRPr>
            </a:lvl4pPr>
            <a:lvl5pPr marL="2057400" indent="-228600" eaLnBrk="0" hangingPunct="0">
              <a:spcBef>
                <a:spcPct val="30000"/>
              </a:spcBef>
              <a:defRPr sz="2500">
                <a:solidFill>
                  <a:schemeClr val="tx1"/>
                </a:solidFill>
                <a:latin typeface="Times New Roman" pitchFamily="18" charset="0"/>
              </a:defRPr>
            </a:lvl5pPr>
            <a:lvl6pPr marL="2514600" indent="-228600" eaLnBrk="0" fontAlgn="base" hangingPunct="0">
              <a:spcBef>
                <a:spcPct val="30000"/>
              </a:spcBef>
              <a:spcAft>
                <a:spcPct val="0"/>
              </a:spcAft>
              <a:defRPr sz="2500">
                <a:solidFill>
                  <a:schemeClr val="tx1"/>
                </a:solidFill>
                <a:latin typeface="Times New Roman" pitchFamily="18" charset="0"/>
              </a:defRPr>
            </a:lvl6pPr>
            <a:lvl7pPr marL="2971800" indent="-228600" eaLnBrk="0" fontAlgn="base" hangingPunct="0">
              <a:spcBef>
                <a:spcPct val="30000"/>
              </a:spcBef>
              <a:spcAft>
                <a:spcPct val="0"/>
              </a:spcAft>
              <a:defRPr sz="2500">
                <a:solidFill>
                  <a:schemeClr val="tx1"/>
                </a:solidFill>
                <a:latin typeface="Times New Roman" pitchFamily="18" charset="0"/>
              </a:defRPr>
            </a:lvl7pPr>
            <a:lvl8pPr marL="3429000" indent="-228600" eaLnBrk="0" fontAlgn="base" hangingPunct="0">
              <a:spcBef>
                <a:spcPct val="30000"/>
              </a:spcBef>
              <a:spcAft>
                <a:spcPct val="0"/>
              </a:spcAft>
              <a:defRPr sz="2500">
                <a:solidFill>
                  <a:schemeClr val="tx1"/>
                </a:solidFill>
                <a:latin typeface="Times New Roman" pitchFamily="18" charset="0"/>
              </a:defRPr>
            </a:lvl8pPr>
            <a:lvl9pPr marL="3886200" indent="-228600" eaLnBrk="0" fontAlgn="base" hangingPunct="0">
              <a:spcBef>
                <a:spcPct val="30000"/>
              </a:spcBef>
              <a:spcAft>
                <a:spcPct val="0"/>
              </a:spcAft>
              <a:defRPr sz="2500">
                <a:solidFill>
                  <a:schemeClr val="tx1"/>
                </a:solidFill>
                <a:latin typeface="Times New Roman" pitchFamily="18" charset="0"/>
              </a:defRPr>
            </a:lvl9pPr>
          </a:lstStyle>
          <a:p>
            <a:pPr eaLnBrk="1" hangingPunct="1">
              <a:spcBef>
                <a:spcPct val="0"/>
              </a:spcBef>
            </a:pPr>
            <a:fld id="{35F7F22E-8E6F-47AC-9AD8-49549D1EC53C}" type="slidenum">
              <a:rPr lang="en-US" altLang="en-US" sz="1200" smtClean="0">
                <a:solidFill>
                  <a:srgbClr val="000000"/>
                </a:solidFill>
                <a:latin typeface="Times" pitchFamily="18" charset="0"/>
                <a:ea typeface="MS PGothic" pitchFamily="34" charset="-128"/>
                <a:cs typeface="Arial" pitchFamily="34" charset="0"/>
                <a:sym typeface="Gill Sans" charset="0"/>
              </a:rPr>
              <a:pPr eaLnBrk="1" hangingPunct="1">
                <a:spcBef>
                  <a:spcPct val="0"/>
                </a:spcBef>
              </a:pPr>
              <a:t>6</a:t>
            </a:fld>
            <a:endParaRPr lang="en-US" altLang="en-US" sz="1200" smtClean="0">
              <a:solidFill>
                <a:srgbClr val="000000"/>
              </a:solidFill>
              <a:latin typeface="Times" pitchFamily="18" charset="0"/>
              <a:ea typeface="MS PGothic" pitchFamily="34" charset="-128"/>
              <a:cs typeface="Arial" pitchFamily="34" charset="0"/>
              <a:sym typeface="Gill Sans" charset="0"/>
            </a:endParaRPr>
          </a:p>
        </p:txBody>
      </p:sp>
      <p:sp>
        <p:nvSpPr>
          <p:cNvPr id="47107" name="Rectangle 1"/>
          <p:cNvSpPr>
            <a:spLocks noGrp="1" noRot="1" noChangeAspect="1" noChangeArrowheads="1" noTextEdit="1"/>
          </p:cNvSpPr>
          <p:nvPr>
            <p:ph type="sldImg"/>
          </p:nvPr>
        </p:nvSpPr>
        <p:spPr>
          <a:solidFill>
            <a:srgbClr val="FFFFFF"/>
          </a:solidFill>
          <a:ln/>
        </p:spPr>
      </p:sp>
      <p:sp>
        <p:nvSpPr>
          <p:cNvPr id="47108" name="TextBox 5"/>
          <p:cNvSpPr txBox="1">
            <a:spLocks noChangeArrowheads="1"/>
          </p:cNvSpPr>
          <p:nvPr/>
        </p:nvSpPr>
        <p:spPr bwMode="auto">
          <a:xfrm>
            <a:off x="1154113" y="4267200"/>
            <a:ext cx="4800600" cy="398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30000"/>
              </a:spcBef>
              <a:defRPr sz="2500">
                <a:solidFill>
                  <a:schemeClr val="tx1"/>
                </a:solidFill>
                <a:latin typeface="Times New Roman" pitchFamily="18" charset="0"/>
              </a:defRPr>
            </a:lvl1pPr>
            <a:lvl2pPr marL="742950" indent="-285750" eaLnBrk="0" hangingPunct="0">
              <a:spcBef>
                <a:spcPct val="30000"/>
              </a:spcBef>
              <a:defRPr sz="2500">
                <a:solidFill>
                  <a:schemeClr val="tx1"/>
                </a:solidFill>
                <a:latin typeface="Times New Roman" pitchFamily="18" charset="0"/>
              </a:defRPr>
            </a:lvl2pPr>
            <a:lvl3pPr marL="1143000" indent="-228600" eaLnBrk="0" hangingPunct="0">
              <a:spcBef>
                <a:spcPct val="30000"/>
              </a:spcBef>
              <a:defRPr sz="2500">
                <a:solidFill>
                  <a:schemeClr val="tx1"/>
                </a:solidFill>
                <a:latin typeface="Times New Roman" pitchFamily="18" charset="0"/>
              </a:defRPr>
            </a:lvl3pPr>
            <a:lvl4pPr marL="1600200" indent="-228600" eaLnBrk="0" hangingPunct="0">
              <a:spcBef>
                <a:spcPct val="30000"/>
              </a:spcBef>
              <a:defRPr sz="2500">
                <a:solidFill>
                  <a:schemeClr val="tx1"/>
                </a:solidFill>
                <a:latin typeface="Times New Roman" pitchFamily="18" charset="0"/>
              </a:defRPr>
            </a:lvl4pPr>
            <a:lvl5pPr marL="2057400" indent="-228600" eaLnBrk="0" hangingPunct="0">
              <a:spcBef>
                <a:spcPct val="30000"/>
              </a:spcBef>
              <a:defRPr sz="2500">
                <a:solidFill>
                  <a:schemeClr val="tx1"/>
                </a:solidFill>
                <a:latin typeface="Times New Roman" pitchFamily="18" charset="0"/>
              </a:defRPr>
            </a:lvl5pPr>
            <a:lvl6pPr marL="2514600" indent="-228600" eaLnBrk="0" fontAlgn="base" hangingPunct="0">
              <a:spcBef>
                <a:spcPct val="30000"/>
              </a:spcBef>
              <a:spcAft>
                <a:spcPct val="0"/>
              </a:spcAft>
              <a:defRPr sz="2500">
                <a:solidFill>
                  <a:schemeClr val="tx1"/>
                </a:solidFill>
                <a:latin typeface="Times New Roman" pitchFamily="18" charset="0"/>
              </a:defRPr>
            </a:lvl6pPr>
            <a:lvl7pPr marL="2971800" indent="-228600" eaLnBrk="0" fontAlgn="base" hangingPunct="0">
              <a:spcBef>
                <a:spcPct val="30000"/>
              </a:spcBef>
              <a:spcAft>
                <a:spcPct val="0"/>
              </a:spcAft>
              <a:defRPr sz="2500">
                <a:solidFill>
                  <a:schemeClr val="tx1"/>
                </a:solidFill>
                <a:latin typeface="Times New Roman" pitchFamily="18" charset="0"/>
              </a:defRPr>
            </a:lvl7pPr>
            <a:lvl8pPr marL="3429000" indent="-228600" eaLnBrk="0" fontAlgn="base" hangingPunct="0">
              <a:spcBef>
                <a:spcPct val="30000"/>
              </a:spcBef>
              <a:spcAft>
                <a:spcPct val="0"/>
              </a:spcAft>
              <a:defRPr sz="2500">
                <a:solidFill>
                  <a:schemeClr val="tx1"/>
                </a:solidFill>
                <a:latin typeface="Times New Roman" pitchFamily="18" charset="0"/>
              </a:defRPr>
            </a:lvl8pPr>
            <a:lvl9pPr marL="3886200" indent="-228600" eaLnBrk="0" fontAlgn="base" hangingPunct="0">
              <a:spcBef>
                <a:spcPct val="30000"/>
              </a:spcBef>
              <a:spcAft>
                <a:spcPct val="0"/>
              </a:spcAft>
              <a:defRPr sz="2500">
                <a:solidFill>
                  <a:schemeClr val="tx1"/>
                </a:solidFill>
                <a:latin typeface="Times New Roman" pitchFamily="18" charset="0"/>
              </a:defRPr>
            </a:lvl9pPr>
          </a:lstStyle>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Let’s start with the savings.</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This graph depicts how cities and facilities attempt to capture the energy savings  that come with lighting upgrades.  </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If you start with an old, inefficient lighting system and upgrade to new bulbs – or new ballasts and bulbs – you will start to see your energy usage go down and begin to earn a return on your investment.</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Upgrading to a new lighting system will provide even more energy savings and a higher return on investment.</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And upgrading to new LED technology in combination with controls will allow your city and facilities to realize even more significant benefits ,  cutting your energy usage in half while reducing greenhouse gas emissions.</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In fact, a recent study sponsored by Philips, the Climate group and HSBC on “Lighting the Clean Revolution” summarized pilot projects in 12 of the world’s largest cities  and found the potential for 85% in energy savings from transitioning to LED lighting.</a:t>
            </a:r>
          </a:p>
          <a:p>
            <a:pPr eaLnBrk="1" hangingPunct="1">
              <a:spcBef>
                <a:spcPct val="0"/>
              </a:spcBef>
              <a:buFontTx/>
              <a:buChar char="•"/>
            </a:pPr>
            <a:endParaRPr lang="en-US" altLang="en-US" sz="1100">
              <a:solidFill>
                <a:srgbClr val="000000"/>
              </a:solidFill>
              <a:latin typeface="Calibri" pitchFamily="34" charset="0"/>
              <a:ea typeface="ヒラギノ角ゴ ProN W3" charset="0"/>
              <a:cs typeface="ヒラギノ角ゴ ProN W3" charset="0"/>
              <a:sym typeface="Gill Sans" charset="0"/>
            </a:endParaRPr>
          </a:p>
          <a:p>
            <a:pPr eaLnBrk="1" hangingPunct="1">
              <a:spcBef>
                <a:spcPct val="0"/>
              </a:spcBef>
              <a:buFontTx/>
              <a:buChar char="•"/>
            </a:pPr>
            <a:r>
              <a:rPr lang="en-US" altLang="en-US" sz="1100">
                <a:solidFill>
                  <a:srgbClr val="000000"/>
                </a:solidFill>
                <a:latin typeface="Calibri" pitchFamily="34" charset="0"/>
                <a:ea typeface="ヒラギノ角ゴ ProN W3" charset="0"/>
                <a:cs typeface="ヒラギノ角ゴ ProN W3" charset="0"/>
                <a:sym typeface="Gill Sans" charset="0"/>
              </a:rPr>
              <a:t>So let’s discuss the very real savings and other benefits other US cities have seen from their  Philips lighting installations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66DBB2-F28A-4E01-B8F6-8E72DC0FBC77}"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97544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6DBB2-F28A-4E01-B8F6-8E72DC0FBC77}"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378902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6DBB2-F28A-4E01-B8F6-8E72DC0FBC77}"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397240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6DBB2-F28A-4E01-B8F6-8E72DC0FBC77}"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21545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6DBB2-F28A-4E01-B8F6-8E72DC0FBC77}"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12890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66DBB2-F28A-4E01-B8F6-8E72DC0FBC77}"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11263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66DBB2-F28A-4E01-B8F6-8E72DC0FBC77}"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6019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6DBB2-F28A-4E01-B8F6-8E72DC0FBC77}"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66192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6DBB2-F28A-4E01-B8F6-8E72DC0FBC77}"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82000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6DBB2-F28A-4E01-B8F6-8E72DC0FBC77}"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390659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6DBB2-F28A-4E01-B8F6-8E72DC0FBC77}"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549EF-C435-41EF-A7DF-7EA42BA27353}" type="slidenum">
              <a:rPr lang="en-US" smtClean="0"/>
              <a:t>‹#›</a:t>
            </a:fld>
            <a:endParaRPr lang="en-US"/>
          </a:p>
        </p:txBody>
      </p:sp>
    </p:spTree>
    <p:extLst>
      <p:ext uri="{BB962C8B-B14F-4D97-AF65-F5344CB8AC3E}">
        <p14:creationId xmlns:p14="http://schemas.microsoft.com/office/powerpoint/2010/main" val="141226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6DBB2-F28A-4E01-B8F6-8E72DC0FBC77}" type="datetimeFigureOut">
              <a:rPr lang="en-US" smtClean="0"/>
              <a:t>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549EF-C435-41EF-A7DF-7EA42BA27353}" type="slidenum">
              <a:rPr lang="en-US" smtClean="0"/>
              <a:t>‹#›</a:t>
            </a:fld>
            <a:endParaRPr lang="en-US"/>
          </a:p>
        </p:txBody>
      </p:sp>
    </p:spTree>
    <p:extLst>
      <p:ext uri="{BB962C8B-B14F-4D97-AF65-F5344CB8AC3E}">
        <p14:creationId xmlns:p14="http://schemas.microsoft.com/office/powerpoint/2010/main" val="3630898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4.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3.bin"/><Relationship Id="rId7" Type="http://schemas.openxmlformats.org/officeDocument/2006/relationships/package" Target="../embeddings/Microsoft_Excel_Worksheet4.xlsx"/><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6.emf"/><Relationship Id="rId4" Type="http://schemas.openxmlformats.org/officeDocument/2006/relationships/package" Target="../embeddings/Microsoft_Excel_Worksheet3.xls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8.emf"/><Relationship Id="rId4" Type="http://schemas.openxmlformats.org/officeDocument/2006/relationships/package" Target="../embeddings/Microsoft_Excel_Worksheet5.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1"/>
          <p:cNvSpPr>
            <a:spLocks noGrp="1"/>
          </p:cNvSpPr>
          <p:nvPr>
            <p:ph type="title"/>
            <p:custDataLst>
              <p:tags r:id="rId2"/>
            </p:custDataLst>
          </p:nvPr>
        </p:nvSpPr>
        <p:spPr/>
        <p:txBody>
          <a:bodyPr/>
          <a:lstStyle/>
          <a:p>
            <a:endParaRPr lang="en-US" altLang="en-US" smtClean="0"/>
          </a:p>
        </p:txBody>
      </p:sp>
      <p:sp>
        <p:nvSpPr>
          <p:cNvPr id="27655" name="Rectangle 8"/>
          <p:cNvSpPr>
            <a:spLocks/>
          </p:cNvSpPr>
          <p:nvPr>
            <p:custDataLst>
              <p:tags r:id="rId3"/>
            </p:custDataLst>
          </p:nvPr>
        </p:nvSpPr>
        <p:spPr bwMode="auto">
          <a:xfrm>
            <a:off x="204988" y="4018360"/>
            <a:ext cx="8269433" cy="283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eaLnBrk="0" hangingPunct="0">
              <a:lnSpc>
                <a:spcPct val="105000"/>
              </a:lnSpc>
              <a:spcBef>
                <a:spcPct val="20000"/>
              </a:spcBef>
              <a:buSzPct val="100000"/>
              <a:buChar char="•"/>
              <a:defRPr sz="4400">
                <a:solidFill>
                  <a:srgbClr val="000000"/>
                </a:solidFill>
                <a:latin typeface="Arial" pitchFamily="34" charset="0"/>
              </a:defRPr>
            </a:lvl1pPr>
            <a:lvl2pPr marL="742950" indent="-285750" eaLnBrk="0" hangingPunct="0">
              <a:lnSpc>
                <a:spcPct val="105000"/>
              </a:lnSpc>
              <a:spcBef>
                <a:spcPct val="20000"/>
              </a:spcBef>
              <a:buSzPct val="100000"/>
              <a:buChar char="–"/>
              <a:defRPr sz="4400">
                <a:solidFill>
                  <a:srgbClr val="000000"/>
                </a:solidFill>
                <a:latin typeface="Arial" pitchFamily="34" charset="0"/>
              </a:defRPr>
            </a:lvl2pPr>
            <a:lvl3pPr marL="1143000" indent="-228600" eaLnBrk="0" hangingPunct="0">
              <a:lnSpc>
                <a:spcPct val="105000"/>
              </a:lnSpc>
              <a:spcBef>
                <a:spcPct val="20000"/>
              </a:spcBef>
              <a:buSzPct val="100000"/>
              <a:buChar char="•"/>
              <a:defRPr>
                <a:solidFill>
                  <a:srgbClr val="000000"/>
                </a:solidFill>
                <a:latin typeface="Arial" pitchFamily="34" charset="0"/>
              </a:defRPr>
            </a:lvl3pPr>
            <a:lvl4pPr marL="1600200" indent="-228600" eaLnBrk="0" hangingPunct="0">
              <a:lnSpc>
                <a:spcPct val="105000"/>
              </a:lnSpc>
              <a:spcBef>
                <a:spcPct val="20000"/>
              </a:spcBef>
              <a:buSzPct val="100000"/>
              <a:buChar char="–"/>
              <a:defRPr sz="3100">
                <a:solidFill>
                  <a:srgbClr val="000000"/>
                </a:solidFill>
                <a:latin typeface="Arial" pitchFamily="34" charset="0"/>
              </a:defRPr>
            </a:lvl4pPr>
            <a:lvl5pPr marL="2057400" indent="-228600" eaLnBrk="0" hangingPunct="0">
              <a:lnSpc>
                <a:spcPct val="105000"/>
              </a:lnSpc>
              <a:spcBef>
                <a:spcPct val="20000"/>
              </a:spcBef>
              <a:buSzPct val="100000"/>
              <a:buChar char="–"/>
              <a:defRPr sz="3100">
                <a:solidFill>
                  <a:srgbClr val="000000"/>
                </a:solidFill>
                <a:latin typeface="Arial" pitchFamily="34" charset="0"/>
              </a:defRPr>
            </a:lvl5pPr>
            <a:lvl6pPr marL="2514600" indent="-228600" eaLnBrk="0" fontAlgn="base" hangingPunct="0">
              <a:lnSpc>
                <a:spcPct val="105000"/>
              </a:lnSpc>
              <a:spcBef>
                <a:spcPct val="20000"/>
              </a:spcBef>
              <a:spcAft>
                <a:spcPct val="0"/>
              </a:spcAft>
              <a:buSzPct val="100000"/>
              <a:buChar char="–"/>
              <a:defRPr sz="3100">
                <a:solidFill>
                  <a:srgbClr val="000000"/>
                </a:solidFill>
                <a:latin typeface="Arial" pitchFamily="34" charset="0"/>
              </a:defRPr>
            </a:lvl6pPr>
            <a:lvl7pPr marL="2971800" indent="-228600" eaLnBrk="0" fontAlgn="base" hangingPunct="0">
              <a:lnSpc>
                <a:spcPct val="105000"/>
              </a:lnSpc>
              <a:spcBef>
                <a:spcPct val="20000"/>
              </a:spcBef>
              <a:spcAft>
                <a:spcPct val="0"/>
              </a:spcAft>
              <a:buSzPct val="100000"/>
              <a:buChar char="–"/>
              <a:defRPr sz="3100">
                <a:solidFill>
                  <a:srgbClr val="000000"/>
                </a:solidFill>
                <a:latin typeface="Arial" pitchFamily="34" charset="0"/>
              </a:defRPr>
            </a:lvl7pPr>
            <a:lvl8pPr marL="3429000" indent="-228600" eaLnBrk="0" fontAlgn="base" hangingPunct="0">
              <a:lnSpc>
                <a:spcPct val="105000"/>
              </a:lnSpc>
              <a:spcBef>
                <a:spcPct val="20000"/>
              </a:spcBef>
              <a:spcAft>
                <a:spcPct val="0"/>
              </a:spcAft>
              <a:buSzPct val="100000"/>
              <a:buChar char="–"/>
              <a:defRPr sz="3100">
                <a:solidFill>
                  <a:srgbClr val="000000"/>
                </a:solidFill>
                <a:latin typeface="Arial" pitchFamily="34" charset="0"/>
              </a:defRPr>
            </a:lvl8pPr>
            <a:lvl9pPr marL="3886200" indent="-228600" eaLnBrk="0" fontAlgn="base" hangingPunct="0">
              <a:lnSpc>
                <a:spcPct val="105000"/>
              </a:lnSpc>
              <a:spcBef>
                <a:spcPct val="20000"/>
              </a:spcBef>
              <a:spcAft>
                <a:spcPct val="0"/>
              </a:spcAft>
              <a:buSzPct val="100000"/>
              <a:buChar char="–"/>
              <a:defRPr sz="3100">
                <a:solidFill>
                  <a:srgbClr val="000000"/>
                </a:solidFill>
                <a:latin typeface="Arial" pitchFamily="34" charset="0"/>
              </a:defRPr>
            </a:lvl9pPr>
          </a:lstStyle>
          <a:p>
            <a:pPr eaLnBrk="1" hangingPunct="1">
              <a:lnSpc>
                <a:spcPct val="100000"/>
              </a:lnSpc>
              <a:spcBef>
                <a:spcPct val="0"/>
              </a:spcBef>
              <a:buSzTx/>
              <a:buFontTx/>
              <a:buNone/>
            </a:pPr>
            <a:r>
              <a:rPr lang="en-US" altLang="en-US" sz="4200" dirty="0">
                <a:solidFill>
                  <a:srgbClr val="0B5ED7"/>
                </a:solidFill>
                <a:cs typeface="Arial" pitchFamily="34" charset="0"/>
                <a:sym typeface="Arial" pitchFamily="34" charset="0"/>
              </a:rPr>
              <a:t>LED Technology and Our Schools:</a:t>
            </a:r>
          </a:p>
          <a:p>
            <a:pPr eaLnBrk="1" hangingPunct="1">
              <a:lnSpc>
                <a:spcPct val="100000"/>
              </a:lnSpc>
              <a:spcBef>
                <a:spcPct val="0"/>
              </a:spcBef>
              <a:buSzTx/>
              <a:buFontTx/>
              <a:buNone/>
            </a:pPr>
            <a:r>
              <a:rPr lang="en-US" altLang="en-US" sz="2300" dirty="0">
                <a:solidFill>
                  <a:srgbClr val="0B5ED7"/>
                </a:solidFill>
                <a:cs typeface="Arial" pitchFamily="34" charset="0"/>
                <a:sym typeface="Arial" pitchFamily="34" charset="0"/>
              </a:rPr>
              <a:t>The Technology, The Applications, The Business Case</a:t>
            </a:r>
          </a:p>
          <a:p>
            <a:pPr eaLnBrk="1" hangingPunct="1">
              <a:lnSpc>
                <a:spcPct val="100000"/>
              </a:lnSpc>
              <a:spcBef>
                <a:spcPct val="0"/>
              </a:spcBef>
              <a:buSzTx/>
              <a:buFontTx/>
              <a:buNone/>
            </a:pPr>
            <a:endParaRPr lang="en-US" altLang="en-US" sz="1500" dirty="0">
              <a:solidFill>
                <a:srgbClr val="636462"/>
              </a:solidFill>
              <a:cs typeface="Arial" pitchFamily="34" charset="0"/>
              <a:sym typeface="Arial" pitchFamily="34" charset="0"/>
            </a:endParaRPr>
          </a:p>
          <a:p>
            <a:pPr eaLnBrk="1" hangingPunct="1">
              <a:lnSpc>
                <a:spcPct val="100000"/>
              </a:lnSpc>
              <a:spcBef>
                <a:spcPct val="0"/>
              </a:spcBef>
              <a:buSzTx/>
              <a:buFontTx/>
              <a:buNone/>
            </a:pPr>
            <a:endParaRPr lang="en-US" altLang="en-US" sz="1500" dirty="0">
              <a:solidFill>
                <a:srgbClr val="636462"/>
              </a:solidFill>
              <a:cs typeface="Arial" pitchFamily="34" charset="0"/>
              <a:sym typeface="Arial" pitchFamily="34" charset="0"/>
            </a:endParaRPr>
          </a:p>
          <a:p>
            <a:pPr eaLnBrk="1" hangingPunct="1">
              <a:lnSpc>
                <a:spcPct val="100000"/>
              </a:lnSpc>
              <a:spcBef>
                <a:spcPct val="0"/>
              </a:spcBef>
              <a:buSzTx/>
              <a:buFontTx/>
              <a:buNone/>
            </a:pPr>
            <a:endParaRPr lang="en-US" altLang="en-US" sz="1500" dirty="0">
              <a:solidFill>
                <a:srgbClr val="636462"/>
              </a:solidFill>
              <a:cs typeface="Arial" pitchFamily="34" charset="0"/>
              <a:sym typeface="Arial" pitchFamily="34" charset="0"/>
            </a:endParaRPr>
          </a:p>
          <a:p>
            <a:pPr eaLnBrk="1" hangingPunct="1">
              <a:lnSpc>
                <a:spcPct val="100000"/>
              </a:lnSpc>
              <a:spcBef>
                <a:spcPct val="0"/>
              </a:spcBef>
              <a:buSzTx/>
              <a:buFontTx/>
              <a:buNone/>
            </a:pPr>
            <a:r>
              <a:rPr lang="en-US" altLang="en-US" sz="1900" dirty="0">
                <a:solidFill>
                  <a:srgbClr val="636462"/>
                </a:solidFill>
                <a:cs typeface="Arial" pitchFamily="34" charset="0"/>
                <a:sym typeface="Arial" pitchFamily="34" charset="0"/>
              </a:rPr>
              <a:t>John M. Busch, LEED GA</a:t>
            </a:r>
          </a:p>
          <a:p>
            <a:pPr eaLnBrk="1" hangingPunct="1">
              <a:lnSpc>
                <a:spcPct val="100000"/>
              </a:lnSpc>
              <a:spcBef>
                <a:spcPct val="0"/>
              </a:spcBef>
              <a:buSzTx/>
              <a:buFontTx/>
              <a:buNone/>
            </a:pPr>
            <a:r>
              <a:rPr lang="en-US" altLang="en-US" sz="1900" dirty="0">
                <a:solidFill>
                  <a:srgbClr val="636462"/>
                </a:solidFill>
                <a:cs typeface="Arial" pitchFamily="34" charset="0"/>
                <a:sym typeface="Arial" pitchFamily="34" charset="0"/>
              </a:rPr>
              <a:t>CASDEM </a:t>
            </a:r>
            <a:r>
              <a:rPr lang="en-US" altLang="en-US" sz="1900" dirty="0" smtClean="0">
                <a:solidFill>
                  <a:srgbClr val="636462"/>
                </a:solidFill>
                <a:cs typeface="Arial" pitchFamily="34" charset="0"/>
                <a:sym typeface="Arial" pitchFamily="34" charset="0"/>
              </a:rPr>
              <a:t>March 5th </a:t>
            </a:r>
            <a:r>
              <a:rPr lang="en-US" altLang="en-US" sz="1900" dirty="0" smtClean="0">
                <a:solidFill>
                  <a:srgbClr val="636462"/>
                </a:solidFill>
                <a:cs typeface="Arial" pitchFamily="34" charset="0"/>
                <a:sym typeface="Arial" pitchFamily="34" charset="0"/>
              </a:rPr>
              <a:t>2015</a:t>
            </a:r>
            <a:endParaRPr lang="en-US" altLang="en-US" sz="1900" dirty="0">
              <a:solidFill>
                <a:srgbClr val="636462"/>
              </a:solidFill>
              <a:cs typeface="Arial" pitchFamily="34" charset="0"/>
              <a:sym typeface="Arial" pitchFamily="34" charset="0"/>
            </a:endParaRPr>
          </a:p>
          <a:p>
            <a:pPr eaLnBrk="1" hangingPunct="1">
              <a:lnSpc>
                <a:spcPct val="100000"/>
              </a:lnSpc>
              <a:spcBef>
                <a:spcPct val="0"/>
              </a:spcBef>
              <a:buSzTx/>
              <a:buFontTx/>
              <a:buNone/>
            </a:pPr>
            <a:endParaRPr lang="en-US" altLang="en-US" sz="1500" dirty="0">
              <a:solidFill>
                <a:srgbClr val="636462"/>
              </a:solidFill>
              <a:cs typeface="Arial" pitchFamily="34" charset="0"/>
              <a:sym typeface="Arial" pitchFamily="34" charset="0"/>
            </a:endParaRPr>
          </a:p>
        </p:txBody>
      </p:sp>
      <p:sp>
        <p:nvSpPr>
          <p:cNvPr id="27657" name="Rectangle 10"/>
          <p:cNvSpPr>
            <a:spLocks noChangeArrowheads="1"/>
          </p:cNvSpPr>
          <p:nvPr>
            <p:custDataLst>
              <p:tags r:id="rId4"/>
            </p:custDataLst>
          </p:nvPr>
        </p:nvSpPr>
        <p:spPr bwMode="auto">
          <a:xfrm>
            <a:off x="4139861" y="6453188"/>
            <a:ext cx="1008324" cy="33258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1101" tIns="45536" rIns="91101" bIns="45536"/>
          <a:lstStyle>
            <a:lvl1pPr defTabSz="1908175" eaLnBrk="0" hangingPunct="0">
              <a:lnSpc>
                <a:spcPct val="105000"/>
              </a:lnSpc>
              <a:spcBef>
                <a:spcPct val="20000"/>
              </a:spcBef>
              <a:buSzPct val="100000"/>
              <a:buChar char="•"/>
              <a:defRPr sz="4400">
                <a:solidFill>
                  <a:srgbClr val="000000"/>
                </a:solidFill>
                <a:latin typeface="Arial" pitchFamily="34" charset="0"/>
              </a:defRPr>
            </a:lvl1pPr>
            <a:lvl2pPr marL="742950" indent="-285750" defTabSz="1908175" eaLnBrk="0" hangingPunct="0">
              <a:lnSpc>
                <a:spcPct val="105000"/>
              </a:lnSpc>
              <a:spcBef>
                <a:spcPct val="20000"/>
              </a:spcBef>
              <a:buSzPct val="100000"/>
              <a:buChar char="–"/>
              <a:defRPr sz="4400">
                <a:solidFill>
                  <a:srgbClr val="000000"/>
                </a:solidFill>
                <a:latin typeface="Arial" pitchFamily="34" charset="0"/>
              </a:defRPr>
            </a:lvl2pPr>
            <a:lvl3pPr marL="1143000" indent="-228600" defTabSz="1908175" eaLnBrk="0" hangingPunct="0">
              <a:lnSpc>
                <a:spcPct val="105000"/>
              </a:lnSpc>
              <a:spcBef>
                <a:spcPct val="20000"/>
              </a:spcBef>
              <a:buSzPct val="100000"/>
              <a:buChar char="•"/>
              <a:defRPr>
                <a:solidFill>
                  <a:srgbClr val="000000"/>
                </a:solidFill>
                <a:latin typeface="Arial" pitchFamily="34" charset="0"/>
              </a:defRPr>
            </a:lvl3pPr>
            <a:lvl4pPr marL="1600200" indent="-228600" defTabSz="1908175" eaLnBrk="0" hangingPunct="0">
              <a:lnSpc>
                <a:spcPct val="105000"/>
              </a:lnSpc>
              <a:spcBef>
                <a:spcPct val="20000"/>
              </a:spcBef>
              <a:buSzPct val="100000"/>
              <a:buChar char="–"/>
              <a:defRPr sz="3100">
                <a:solidFill>
                  <a:srgbClr val="000000"/>
                </a:solidFill>
                <a:latin typeface="Arial" pitchFamily="34" charset="0"/>
              </a:defRPr>
            </a:lvl4pPr>
            <a:lvl5pPr marL="2057400" indent="-228600" defTabSz="1908175" eaLnBrk="0" hangingPunct="0">
              <a:lnSpc>
                <a:spcPct val="105000"/>
              </a:lnSpc>
              <a:spcBef>
                <a:spcPct val="20000"/>
              </a:spcBef>
              <a:buSzPct val="100000"/>
              <a:buChar char="–"/>
              <a:defRPr sz="3100">
                <a:solidFill>
                  <a:srgbClr val="000000"/>
                </a:solidFill>
                <a:latin typeface="Arial" pitchFamily="34" charset="0"/>
              </a:defRPr>
            </a:lvl5pPr>
            <a:lvl6pPr marL="2514600" indent="-228600" defTabSz="1908175" eaLnBrk="0" fontAlgn="base" hangingPunct="0">
              <a:lnSpc>
                <a:spcPct val="105000"/>
              </a:lnSpc>
              <a:spcBef>
                <a:spcPct val="20000"/>
              </a:spcBef>
              <a:spcAft>
                <a:spcPct val="0"/>
              </a:spcAft>
              <a:buSzPct val="100000"/>
              <a:buChar char="–"/>
              <a:defRPr sz="3100">
                <a:solidFill>
                  <a:srgbClr val="000000"/>
                </a:solidFill>
                <a:latin typeface="Arial" pitchFamily="34" charset="0"/>
              </a:defRPr>
            </a:lvl6pPr>
            <a:lvl7pPr marL="2971800" indent="-228600" defTabSz="1908175" eaLnBrk="0" fontAlgn="base" hangingPunct="0">
              <a:lnSpc>
                <a:spcPct val="105000"/>
              </a:lnSpc>
              <a:spcBef>
                <a:spcPct val="20000"/>
              </a:spcBef>
              <a:spcAft>
                <a:spcPct val="0"/>
              </a:spcAft>
              <a:buSzPct val="100000"/>
              <a:buChar char="–"/>
              <a:defRPr sz="3100">
                <a:solidFill>
                  <a:srgbClr val="000000"/>
                </a:solidFill>
                <a:latin typeface="Arial" pitchFamily="34" charset="0"/>
              </a:defRPr>
            </a:lvl7pPr>
            <a:lvl8pPr marL="3429000" indent="-228600" defTabSz="1908175" eaLnBrk="0" fontAlgn="base" hangingPunct="0">
              <a:lnSpc>
                <a:spcPct val="105000"/>
              </a:lnSpc>
              <a:spcBef>
                <a:spcPct val="20000"/>
              </a:spcBef>
              <a:spcAft>
                <a:spcPct val="0"/>
              </a:spcAft>
              <a:buSzPct val="100000"/>
              <a:buChar char="–"/>
              <a:defRPr sz="3100">
                <a:solidFill>
                  <a:srgbClr val="000000"/>
                </a:solidFill>
                <a:latin typeface="Arial" pitchFamily="34" charset="0"/>
              </a:defRPr>
            </a:lvl8pPr>
            <a:lvl9pPr marL="3886200" indent="-228600" defTabSz="1908175" eaLnBrk="0" fontAlgn="base" hangingPunct="0">
              <a:lnSpc>
                <a:spcPct val="105000"/>
              </a:lnSpc>
              <a:spcBef>
                <a:spcPct val="20000"/>
              </a:spcBef>
              <a:spcAft>
                <a:spcPct val="0"/>
              </a:spcAft>
              <a:buSzPct val="100000"/>
              <a:buChar char="–"/>
              <a:defRPr sz="3100">
                <a:solidFill>
                  <a:srgbClr val="000000"/>
                </a:solidFill>
                <a:latin typeface="Arial" pitchFamily="34" charset="0"/>
              </a:defRPr>
            </a:lvl9pPr>
          </a:lstStyle>
          <a:p>
            <a:pPr eaLnBrk="1" hangingPunct="1">
              <a:lnSpc>
                <a:spcPct val="100000"/>
              </a:lnSpc>
              <a:spcBef>
                <a:spcPct val="0"/>
              </a:spcBef>
              <a:buSzTx/>
              <a:buFontTx/>
              <a:buNone/>
            </a:pPr>
            <a:endParaRPr lang="en-US" altLang="en-US" sz="2000"/>
          </a:p>
        </p:txBody>
      </p:sp>
      <p:sp>
        <p:nvSpPr>
          <p:cNvPr id="27658" name="Slide Number Placeholder 2"/>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lnSpc>
                <a:spcPct val="105000"/>
              </a:lnSpc>
              <a:spcBef>
                <a:spcPct val="20000"/>
              </a:spcBef>
              <a:buSzPct val="100000"/>
              <a:buChar char="•"/>
              <a:defRPr sz="2100">
                <a:solidFill>
                  <a:srgbClr val="000000"/>
                </a:solidFill>
                <a:latin typeface="Arial" pitchFamily="34" charset="0"/>
              </a:defRPr>
            </a:lvl1pPr>
            <a:lvl2pPr marL="355204" indent="-136617" eaLnBrk="0" hangingPunct="0">
              <a:lnSpc>
                <a:spcPct val="105000"/>
              </a:lnSpc>
              <a:spcBef>
                <a:spcPct val="20000"/>
              </a:spcBef>
              <a:buSzPct val="100000"/>
              <a:buChar char="–"/>
              <a:defRPr sz="2100">
                <a:solidFill>
                  <a:srgbClr val="000000"/>
                </a:solidFill>
                <a:latin typeface="Arial" pitchFamily="34" charset="0"/>
              </a:defRPr>
            </a:lvl2pPr>
            <a:lvl3pPr marL="546468" indent="-109294" eaLnBrk="0" hangingPunct="0">
              <a:lnSpc>
                <a:spcPct val="105000"/>
              </a:lnSpc>
              <a:spcBef>
                <a:spcPct val="20000"/>
              </a:spcBef>
              <a:buSzPct val="100000"/>
              <a:buChar char="•"/>
              <a:defRPr>
                <a:solidFill>
                  <a:srgbClr val="000000"/>
                </a:solidFill>
                <a:latin typeface="Arial" pitchFamily="34" charset="0"/>
              </a:defRPr>
            </a:lvl3pPr>
            <a:lvl4pPr marL="765056" indent="-109294" eaLnBrk="0" hangingPunct="0">
              <a:lnSpc>
                <a:spcPct val="105000"/>
              </a:lnSpc>
              <a:spcBef>
                <a:spcPct val="20000"/>
              </a:spcBef>
              <a:buSzPct val="100000"/>
              <a:buChar char="–"/>
              <a:defRPr sz="1500">
                <a:solidFill>
                  <a:srgbClr val="000000"/>
                </a:solidFill>
                <a:latin typeface="Arial" pitchFamily="34" charset="0"/>
              </a:defRPr>
            </a:lvl4pPr>
            <a:lvl5pPr marL="983643" indent="-109294" eaLnBrk="0" hangingPunct="0">
              <a:lnSpc>
                <a:spcPct val="105000"/>
              </a:lnSpc>
              <a:spcBef>
                <a:spcPct val="20000"/>
              </a:spcBef>
              <a:buSzPct val="100000"/>
              <a:buChar char="–"/>
              <a:defRPr sz="1500">
                <a:solidFill>
                  <a:srgbClr val="000000"/>
                </a:solidFill>
                <a:latin typeface="Arial" pitchFamily="34" charset="0"/>
              </a:defRPr>
            </a:lvl5pPr>
            <a:lvl6pPr marL="1202230" indent="-109294" eaLnBrk="0" fontAlgn="base" hangingPunct="0">
              <a:lnSpc>
                <a:spcPct val="105000"/>
              </a:lnSpc>
              <a:spcBef>
                <a:spcPct val="20000"/>
              </a:spcBef>
              <a:spcAft>
                <a:spcPct val="0"/>
              </a:spcAft>
              <a:buSzPct val="100000"/>
              <a:buChar char="–"/>
              <a:defRPr sz="1500">
                <a:solidFill>
                  <a:srgbClr val="000000"/>
                </a:solidFill>
                <a:latin typeface="Arial" pitchFamily="34" charset="0"/>
              </a:defRPr>
            </a:lvl6pPr>
            <a:lvl7pPr marL="1420818" indent="-109294" eaLnBrk="0" fontAlgn="base" hangingPunct="0">
              <a:lnSpc>
                <a:spcPct val="105000"/>
              </a:lnSpc>
              <a:spcBef>
                <a:spcPct val="20000"/>
              </a:spcBef>
              <a:spcAft>
                <a:spcPct val="0"/>
              </a:spcAft>
              <a:buSzPct val="100000"/>
              <a:buChar char="–"/>
              <a:defRPr sz="1500">
                <a:solidFill>
                  <a:srgbClr val="000000"/>
                </a:solidFill>
                <a:latin typeface="Arial" pitchFamily="34" charset="0"/>
              </a:defRPr>
            </a:lvl7pPr>
            <a:lvl8pPr marL="1639405" indent="-109294" eaLnBrk="0" fontAlgn="base" hangingPunct="0">
              <a:lnSpc>
                <a:spcPct val="105000"/>
              </a:lnSpc>
              <a:spcBef>
                <a:spcPct val="20000"/>
              </a:spcBef>
              <a:spcAft>
                <a:spcPct val="0"/>
              </a:spcAft>
              <a:buSzPct val="100000"/>
              <a:buChar char="–"/>
              <a:defRPr sz="1500">
                <a:solidFill>
                  <a:srgbClr val="000000"/>
                </a:solidFill>
                <a:latin typeface="Arial" pitchFamily="34" charset="0"/>
              </a:defRPr>
            </a:lvl8pPr>
            <a:lvl9pPr marL="1857992" indent="-109294" eaLnBrk="0" fontAlgn="base" hangingPunct="0">
              <a:lnSpc>
                <a:spcPct val="105000"/>
              </a:lnSpc>
              <a:spcBef>
                <a:spcPct val="20000"/>
              </a:spcBef>
              <a:spcAft>
                <a:spcPct val="0"/>
              </a:spcAft>
              <a:buSzPct val="100000"/>
              <a:buChar char="–"/>
              <a:defRPr sz="1500">
                <a:solidFill>
                  <a:srgbClr val="000000"/>
                </a:solidFill>
                <a:latin typeface="Arial" pitchFamily="34" charset="0"/>
              </a:defRPr>
            </a:lvl9pPr>
          </a:lstStyle>
          <a:p>
            <a:pPr eaLnBrk="1" hangingPunct="1">
              <a:lnSpc>
                <a:spcPct val="100000"/>
              </a:lnSpc>
              <a:spcBef>
                <a:spcPct val="0"/>
              </a:spcBef>
              <a:buSzTx/>
              <a:buFontTx/>
              <a:buNone/>
            </a:pPr>
            <a:fld id="{53CEECEB-3778-43FC-B120-DE28EBB108E3}" type="slidenum">
              <a:rPr altLang="en-US" sz="1000"/>
              <a:pPr eaLnBrk="1" hangingPunct="1">
                <a:lnSpc>
                  <a:spcPct val="100000"/>
                </a:lnSpc>
                <a:spcBef>
                  <a:spcPct val="0"/>
                </a:spcBef>
                <a:buSzTx/>
                <a:buFontTx/>
                <a:buNone/>
              </a:pPr>
              <a:t>1</a:t>
            </a:fld>
            <a:endParaRPr lang="en-US" altLang="en-US" sz="1000"/>
          </a:p>
        </p:txBody>
      </p:sp>
      <p:pic>
        <p:nvPicPr>
          <p:cNvPr id="27660" name="Picture 12" descr="Colorado Association of School District Energy Manager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8775" y="5428767"/>
            <a:ext cx="2365763" cy="1249164"/>
          </a:xfrm>
          <a:prstGeom prst="rect">
            <a:avLst/>
          </a:prstGeom>
          <a:noFill/>
          <a:extLst>
            <a:ext uri="{909E8E84-426E-40DD-AFC4-6F175D3DCCD1}">
              <a14:hiddenFill xmlns:a14="http://schemas.microsoft.com/office/drawing/2010/main">
                <a:solidFill>
                  <a:srgbClr val="FFFFFF"/>
                </a:solidFill>
              </a14:hiddenFill>
            </a:ext>
          </a:extLst>
        </p:spPr>
      </p:pic>
      <p:pic>
        <p:nvPicPr>
          <p:cNvPr id="27664" name="Picture 16" descr="http://www.lighting.philips.com/main/shared/assets/images/applications/school/solution-application-school/schoolvision-710x300.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
            <a:ext cx="9144000" cy="378517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4093457"/>
      </p:ext>
    </p:extLst>
  </p:cSld>
  <p:clrMapOvr>
    <a:masterClrMapping/>
  </p:clrMapOvr>
  <p:transition advClick="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64671" y="1159329"/>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dirty="0" smtClean="0">
                <a:solidFill>
                  <a:srgbClr val="0B5ED7"/>
                </a:solidFill>
                <a:latin typeface="Arial" pitchFamily="34" charset="0"/>
                <a:ea typeface="+mn-ea"/>
                <a:cs typeface="Arial" pitchFamily="34" charset="0"/>
              </a:rPr>
              <a:t>Thank You</a:t>
            </a:r>
            <a:endParaRPr lang="en-US" sz="8000" dirty="0">
              <a:solidFill>
                <a:srgbClr val="0B5ED7"/>
              </a:solidFill>
              <a:latin typeface="Arial" pitchFamily="34" charset="0"/>
              <a:ea typeface="+mn-ea"/>
              <a:cs typeface="Arial" pitchFamily="34" charset="0"/>
            </a:endParaRPr>
          </a:p>
        </p:txBody>
      </p:sp>
      <p:sp>
        <p:nvSpPr>
          <p:cNvPr id="3" name="TextBox 2"/>
          <p:cNvSpPr txBox="1"/>
          <p:nvPr/>
        </p:nvSpPr>
        <p:spPr>
          <a:xfrm>
            <a:off x="1752600" y="3962400"/>
            <a:ext cx="6781800" cy="923330"/>
          </a:xfrm>
          <a:prstGeom prst="rect">
            <a:avLst/>
          </a:prstGeom>
          <a:noFill/>
        </p:spPr>
        <p:txBody>
          <a:bodyPr wrap="square" rtlCol="0">
            <a:spAutoFit/>
          </a:bodyPr>
          <a:lstStyle/>
          <a:p>
            <a:r>
              <a:rPr lang="en-US" dirty="0" smtClean="0"/>
              <a:t>John M. Busch</a:t>
            </a:r>
          </a:p>
          <a:p>
            <a:r>
              <a:rPr lang="en-US" dirty="0" smtClean="0"/>
              <a:t>(720)525-9080</a:t>
            </a:r>
          </a:p>
          <a:p>
            <a:r>
              <a:rPr lang="en-US" dirty="0" smtClean="0"/>
              <a:t>John.busch@philips.com</a:t>
            </a:r>
            <a:endParaRPr lang="en-US" dirty="0"/>
          </a:p>
        </p:txBody>
      </p:sp>
      <p:pic>
        <p:nvPicPr>
          <p:cNvPr id="4" name="Picture 12" descr="Colorado Association of School District Energy Manag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352800"/>
            <a:ext cx="2899456" cy="1530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0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a:solidFill>
                  <a:srgbClr val="0B5ED7"/>
                </a:solidFill>
                <a:latin typeface="Arial" pitchFamily="34" charset="0"/>
                <a:ea typeface="+mn-ea"/>
                <a:cs typeface="Arial" pitchFamily="34" charset="0"/>
              </a:rPr>
              <a:t>The </a:t>
            </a:r>
            <a:r>
              <a:rPr lang="en-US" sz="4200" dirty="0" smtClean="0">
                <a:solidFill>
                  <a:srgbClr val="0B5ED7"/>
                </a:solidFill>
                <a:latin typeface="Arial" pitchFamily="34" charset="0"/>
                <a:ea typeface="+mn-ea"/>
                <a:cs typeface="Arial" pitchFamily="34" charset="0"/>
              </a:rPr>
              <a:t>Technology of Light Emitting Diodes (LEDs)</a:t>
            </a:r>
            <a:endParaRPr lang="en-US" sz="4200" dirty="0">
              <a:solidFill>
                <a:srgbClr val="0B5ED7"/>
              </a:solidFill>
              <a:latin typeface="Arial" pitchFamily="34" charset="0"/>
              <a:ea typeface="+mn-ea"/>
              <a:cs typeface="Arial" pitchFamily="34" charset="0"/>
            </a:endParaRPr>
          </a:p>
        </p:txBody>
      </p:sp>
      <p:pic>
        <p:nvPicPr>
          <p:cNvPr id="4" name="Picture 2" descr="http://upload.wikimedia.org/wikipedia/commons/c/cb/RBG-L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71" y="4831143"/>
            <a:ext cx="2544272" cy="2026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upload.wikimedia.org/wikipedia/commons/thumb/f/f9/LED%2C_5mm%2C_green_%28en%29.svg/450px-LED%2C_5mm%2C_green_%28en%29.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483959"/>
            <a:ext cx="2140429" cy="237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09600" y="1676400"/>
            <a:ext cx="83820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Electroluminescence first detected in 1906</a:t>
            </a:r>
          </a:p>
          <a:p>
            <a:endParaRPr lang="en-US" dirty="0" smtClean="0"/>
          </a:p>
          <a:p>
            <a:pPr marL="285750" indent="-285750">
              <a:buFont typeface="Arial" panose="020B0604020202020204" pitchFamily="34" charset="0"/>
              <a:buChar char="•"/>
            </a:pPr>
            <a:r>
              <a:rPr lang="en-US" dirty="0" smtClean="0"/>
              <a:t>First LEDs developed in 1951 (back lighting, small indicator lighting)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Area, task, and general lighting by LEDs came in 1990s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Unreliability in first generations, heat sync problems, bad drivers, etc.</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Many generations of LED technology in 2014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7" name="AutoShape 2"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8" name="Picture 12" descr="https://encrypted-tbn1.gstatic.com/images?q=tbn:ANd9GcT4C5uJISZ1tUu5fqEdoUkq0904cGZU0pQ3KkB-8eTUM3i3TaUqF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595" y="4831143"/>
            <a:ext cx="2118391" cy="1929088"/>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https://s-media-cache-ak0.pinimg.com/236x/13/84/1c/13841c70af5d4735bae1f1af8b8aa58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4588327"/>
            <a:ext cx="224790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26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rgbClr val="0B5ED7"/>
                </a:solidFill>
                <a:latin typeface="Arial" pitchFamily="34" charset="0"/>
                <a:ea typeface="+mn-ea"/>
                <a:cs typeface="Arial" pitchFamily="34" charset="0"/>
              </a:rPr>
              <a:t>The Benefits of LED Lighting in Schools</a:t>
            </a:r>
            <a:endParaRPr lang="en-US" sz="4200" dirty="0">
              <a:solidFill>
                <a:srgbClr val="0B5ED7"/>
              </a:solidFill>
              <a:latin typeface="Arial" pitchFamily="34" charset="0"/>
              <a:ea typeface="+mn-ea"/>
              <a:cs typeface="Arial" pitchFamily="34" charset="0"/>
            </a:endParaRPr>
          </a:p>
        </p:txBody>
      </p:sp>
      <p:sp>
        <p:nvSpPr>
          <p:cNvPr id="3" name="AutoShape 2" descr="data:image/jpeg;base64,/9j/4AAQSkZJRgABAQAAAQABAAD/2wCEAAkGBxATEhQSEhQUFhUUFhQXFBQUFBUVFBUXFxQWFxQUFBQYHSggGBolHBQVITEiJSkrLi4uFx8zODMsNygtMCsBCgoKDg0OFBAPGywdHBwsKywsLC0sLywsLC4sLC43NywsKzQtNywyLDAuLDQtLCwsLC4rMCw3LS4sLDcsLCwxLf/AABEIAJcBTgMBIgACEQEDEQH/xAAbAAEAAgMBAQAAAAAAAAAAAAAABAUCAwYHAf/EAEAQAAEDAQQGBwYFAgUFAAAAAAEAAgMRBBIhMQVBUWFxgQYTIjKRobEjQlJiwdEHFHLh8ILxM5LC0uIVQ1Nzsv/EABoBAQEBAQEBAQAAAAAAAAAAAAABAgMEBQb/xAAnEQEBAAIBAQcEAwAAAAAAAAAAAQIRAzEEBRITQWGBIXGhsUJR0f/aAAwDAQACEQMRAD8A9xREQEREBERARR7XbY4++6mwZk8lC/6005ADicfAfdNC1RUE+ny04NB8R6rbF0gje0jFjiDSuIrTDFXQukXO6G04SerlOfddv+F33V3FaWk0yOrfwUG9ERARa55QxpccgubtWl3vNAaVyA+p1rNy9B0r5WjMgcSAtP5+L4xyxVDHDrdifJbg1fE5+/MMbZx4+L36O2PFb1XItsfxeqzFoZtCpQs2uK449/X+WH5XyPddCRpyI8QslUNnctzLUdngvbx98cOXWWM3iqxRQfzZ1Cu4/RboLW12GR2FfR4+bDkx8WF3HOyz6VIREXVBERAREQEREBERAREQEREBERAREQEREBEWu0SXWk+HHUg2Ln7fpt7ZJGNAoKBu44VO/X5KxsFpJJBxy/dc3a2ETyA53ieRxHkQrB9Fle43nkknOuJUqG80dmg5Cvit8M5DaUz1rdFK0DEVz8qfdaVA6ovPad4qDJAwyNacGlwBI2E0qrUiqiW2z1aaIIul9HugfmS04sdw1HeFY2e13mg8FatY20Wdt7MtBrscMK+NVy1lLmEsdgWkgjmsI6/R9rvih7w8xtUxcvZLQWkOGr01hdO01xQVXSN5EfNcvok1kO4fVddpyG9C7dj/ADxXFaKfSXiD915+fG3i5sZ1sv6PWOlC+r41fV+De6PqyCxCyC1j1VtYFuYxaWrc0r6fZ5j6xzyZ9WotpbR2G4qWHKNbD2uFAvv9gk3l4ejz8non2Z9RyBW9R7I3Lc0eeKkL2cfS/e/tmiIi6IIiICIiAi+Er4HjaEGSIiAiIgIiICIiAiIgKv0w+jWjaa+A/dWCqtOe5/V/pQatDCsjjsb6n9lE01HS0A/G0eIND5UU3QH/AHP6fqsOkDOyH643V/pODvoeSsEcBfK4O3EHxq31cF8DljGauLfia4c6Vb5gLVVlE9ZPxChxyLffQTtAS9gt+F7h40P1UPpLZqPbKMn4O4jI+HomiH0fIN7T5H7Kw0s29A/cLw5Y+lVmoooHrqtHGsbOHpguQstTku1hjutDdgA8AoPsrKgjaCF5zaGdXNwdTll9V6QuK6X2Wkl4e8K81PX7pVlA6oC2KBoua80Hd/fzU8L8L2zh8nnzw/q/h7cMt4x9CzCwCzC44dW21q2NWtq2BfR4XOtke3ZiozRV3mfqpEho2m3E8NS+2OPGv8p/f0X6bs2Hl8PvXmyu8kuJtBxxWaIvRjj4ZIyIiLQIiiWu0Hutz1nZuG9BF0zp2KzjG89+pjBU/wBRyaOPmuIt3SK2TE0k6pmpkWB5yd6vCnBd1Gyii27Q8MuJbR3xNwPPbzWppLt55JZS7F7nOO17nOPiStX5BoyA5LprVoh8Zo7Fp7rhkeOwrQ+xLe4xqq6yaQtUP+HNIB8LjfbwuuqByoun0T00aaNtLQw/+RtSz+oZt8+S56WzEKNJClkpLXq8bw4AtIIIqCDUEaiCsl5n0f02+yvoauhce0zO5X32bN418V6VFIHAOaQQQCCMiDiCFzs03LtkiIooiIgIiIChaWgLmVGbceWv+blNRBSaBdjINoaRyrX1Cl2sAgg5EEEbitU9m6qQSt7hwePhB18K0K2zlBz8JIqw5sNOI1HwX3rbpDthB8DVZaTbQiQasHcP2Ud51rcVlaRdeQMqmnDMeRCya9aJ3VAO6h5YelF8Y9IJWj30kdwb6lWtqkpE/wDSfMUVJYz7Q8B6lTtKSUhO8gfX6LNRp0BFekbux8MvOi61UHRePvO3AeOP0Cv1AVJ0rs4dDepi0jwKu1E0tHeheN3oaoON0USG0119VZRySfKfEfdRIY7qlxLzc3YeDmy8XJju/JjlcejewybG/wCY/wC1SGNf8PmPusYVNjXlvc/ZfSWfLc5cmpjXa2keB/8Aklb4oydR5ii3sC2Baw7s4sLLLfnX+F5bUSQVKlwsoFhHH2qrevoWfXbEERFQREQaLZKWtJb3jg3iqwOLak5DxJ14qbbHdqmz+/0aouFcfBBnZpbwrSm5bwqy1Eu7LcAM6aypUUt1ovuAO804KiU9gcCCKg5gqh0hYjHiMWnXrG4/dXt9YPIIIOIOYQchaG4KA4K20vZTGfkOR2biqpxXSOdRpo6ro+gmlCCbK85VdFXZ77OWY4nYufctH5gxSRzDNjg7lWjhzFRzUqx60i+NNcRrX1c2xERAREQEREAhVdpZ1Z+Q5H4D8J3bFaLGRgcC0ioOBCCgtbFTgXSW6vd+3JXckZa4xuxpiw7W/dV1piVlEVja3m8/DPyWqJysY7BJg+mGeYxGtY2TRd+R3aoBjvPBUaLP3q7h9fupOlT7Ng+b6KdNo1rQCyuGdfVQ9JDss4n6KUWvRtvsyfm9APurZVfR5wMZ/UfQK0UBabWKsf8Apd6LcsJh2TwPog4/WpEKja1JhWkToVNiUOFTY1BIaswsGrNB9Ys1izJZKKIiICItNokoKDM+Q2oIczu0T/P5gFoMlGnVjntW4t8FqMV7E90Zb96oyIaxtczt+yr3wvkN6njkBsC3XwXgUq0eZ2lZaQt4Z2W56h9eCIzjeGBrXOFchU57gtpcuf8Aykz3XnY18grWtMK1prRWy0sa9pa7I/yq462wujcWnVr2jUV1bpFVachD2Xh3m+Y1hWXTNm1CXKLbjUEbltv0UO1PwK0zHrWhXl1ngcczFGTzYCpqh6GjLbPC05tijB4hgBUxc3QREQEREBERAREQQtK2a8yo7zcRt3hVcQDwHDnx1roVz8beqncz3XYt54j6hBZdVQAblAswuyjfVp+nqpjbUTqCjyjEnXg4ckFk9oGeSpNMtFGkZVKmyEnNRLY2sZ3YoNnRh2D27CD41+yvFzugHUlI+JvoR+66JAWMmR4FZLGTI8Cg4wHFSoFE1qXZ1pFhCpsahQqbGoN7VkV8asgg2BERRREUee0AYeJQZzTUwGfoojnayea+OO3kNZQ0HadyH8zKBdrngNn33LBwL8Bg3bt4bllcLsXYD4f932UeW0uebseWRfqG5u0qjXbLSG9hgq7Z9SolhjuXnyjE4knM8K5BbrRNFAKZvOrNxKqLVZp5yHPIYyuIPd4H4iiNlu02XVEQH6vd/wCXooGiLJaHvMjnOzredgKbANikT6WssIuNAe4bv9I+qo9I9ILVL2YxdHC8eTcvGqDpH2pRpbUqm9PFGDMT2j2Q6l7LE02KDPpBFZ2wUcaZHEL5o2yGeeKH4nC9+kYv8gVFZabwd8pHmD/tXc/h/octabTIKOkFIwcxHmXf1EDkBtV2mnYhERZUREQEREBERAREQFUaei7kg1Gh9R/N6t1otsN9jm7RhxGI8wgrGOrjtxW66odkdgNynsCDENwUeVuYU26o8wQVtiN2Vh308cPquoXLzxmu+uHFdQgLXaDRrj8p9FsWL2ggg5EUPNBxQzUyBZW6wdW+lcDiOG9IRwWkT4FNjUGF231UyN4UEkLJua1h4WyPag2Ii5Hpr03jsbQ2INmmLw1zQ7sxClS6YtqW6qA0rVRVx0j6Q2exRiSYntODGNbQue41IDQSNQJruXkomtlotz7TK2QB5FxkT3ezaAA0Y0IOFa4AklYWaxTTSvll9v1zi441cATlG0kskaBgGihoMl2ugtCtiutJIacY6E0b80Lji3YY3LNrUi3sc00TfagvqQA/CrSaUZIaU1jtDCuGdK2eDRfkIw16h+n7rXFb2D2MxbecKAe7IDrAO3HDbULk7FpyNlsfZrSSynas99wc24NWHvccaKypY6hxfLtazZk53HYNyjWi3UPVQAFwwLvdZu3nctUlpfObsVWx63ZOfw+Eb1EtOkWx+wszQ+TIkd1nPatI2WiSKzC9Ib8rtWbieH0yCpdJvmlF+aQQR6gTQ03AYnlgsbRaWwuIHt7S7MnFsfE5YbFy2kLb1j+1etEp1CvVjcAMX03CigsIdI2OIXYY3y0r2ndluOdAM/FZHpBaaUiYyP8AQzHxzVcyxW85We0gfJZnsHi4VKzbom3uw/L2vmx4HmgxtMkuL5Xm98xFTuAzKq57btK6ax9A7fKKdXHCDm+V4LgNoYyprxIXZ9Gvw+stmIkkrPKMQ+QC607WR5A7zUoKHoF0TfI3r7S0tjJaWRuFDIG1oXDUw3stdNmfpoCIgIiICIiAiIgIiICIiAiIgopYSyRwyBNRhhQqXEDuU6WFrhQhcHpnpXJZZXxSNYbpwdVzQQQCM640Pqg7S4dvgKLRNdAJ8SfqV59afxBnLbzGMu/EGySY7iKDaue0lpu1yuHXGQNJGDqNNPlhbrxwLt2BU2unpuiNLwTWrqmdq61zr3u1BAFNuZxyw1rqF5F0LPVaQZUBt4kXS+8ReYQL7tbshTVlQZD11VBERBznThjupaW6nZg0I4cgVQ6MtLzm5w4gn1BV70wlu9UQbr6uuvIqwYYg54ncFz9mmeXVcanaI3geLSpVjY3S1r/NxwtYDA4duYgVbgcKch4rsIm/Oz/L/wAlxVjtIdbWsqLwaSOz6upeHDBd3Hepk3zTaNMcpvtb2SDWpApSgw1qwVRZnk2gBzD2WktcAQwE4EGuZoVbqj491ASdWK8C6NSWa0STSh1JJJZZCa9sX5HObj8NCByxXvczwGknIAk+C4i29EbHJE1rY2xPYAI5YgGvbsxHeG41qpYsulboMxQzGzTsu9YAWyNFI3EmjSdUclcLwwORAOdzpPTMcNIZnYurcfTvUwDhXC9jQg88CCvN9M6SmsDnMlqZ23gL3bs9ps7xRzbpxY4HVw2Y0WjtLm1Qus9ocSAQYpCavY41u73Uy3jsnNtMtun0vpd8zn2WZ1yZnaglFQ01xB23HAY68PibjUWrSv5qOsvs7VZndp1BfqMGnDPHPUc9YVHa7Y58TopTS02Yjq3A1vCoI7WsEUx23T8SgPtT7RK2QUDy2jhkHBo/b02JpNvYdAdIJ7dZwGXYg0UneDjUd7tHujAla7RpJjGGOzG5GMJLQc3fLGMzXxK866DWm9O+JofJfxMTDQF4pSoGfvYUrgvadBdDu0JrXRxHcgA9nHxHvH+GurbCh6P9GJbUASHRWY4kn/Fn/by/Vq9D0ZoqCztuwxtYNZA7R/U7M81MAX1AREQEREBERAREQEREBERAREQEREBERAXC/iXo6ojmH6HYAjW5v+pd0tVps7JGlj2hzXZtcKgoPF4GOfEWkSPLMiZmsiYNVGHXnr5KFLC0AUuB25xfId51NHgvT7X0Bsbq3L7K5UIcAdXeBNN1VAsP4em838xai+JhqIYYmwMds6wglx30IqppdoHQ/QDpJ2TEMEUVDVlSHPGTQ898g4lww1Dd6SvjWgAAAADAAYADYAvqqCIiDmemYcBG40dHi0sNQA44h1RjWgPhvVDZIwe6G8LgNOd6q7222RkrCx4q08iNhB1FeV9O9LzaJlZeh66zS9yW8Gua8ZxvwpWmIOFRXYVLFi00UT+ec0SQkBvahaW9aMB2iwdoDi4ruABd7jvA/deRWH8ULDevmzyseRQuDWF3C8HVpgvQ+jGlDbYutjErI8g6Sov7bovGoG1BZ6Mj9q9wcQA0Ax0wqTUOrtwOvWrZa4Yg0UHjtWxVEXSlibNDLC4kCVj2Eg0IvNIqDtxXjXRbphPY5jo+3jtRvMYkOr4CflOBB2OC9vXI9OugVn0iA4nqp2i62ZorVvwSNqLzcSRiCKmhxNQ4/p4IZ4u0A50ZvNxpX4m1GIqF4fJI4ONKihw1HPA1Gte/v/C+0FtDbGVpQVhcammv2i5qD8I9I1AeLC4hx9s50xq3UDDcofHXuUV5zIb7w6Z4Y4tredgHVGA515VI1L0v8Pvw1daAybSELeodA18PVzPbI4vIcHPDCCOyTgdq6/ov+F8ED3Ptbo7YS0NYyWCMxxZF1wOvfCANg4rvwKYBDaNYdGwQtYyKNjGxtDWBrQLrRqBz1KUiKoIiICIiAiIgIiICIiAiIgIiICIiAiIgIiICIiAiIgIiICIiAtc8DHtLXta5pza4BzTxBwKIgqR0S0dWv5SCv/raR4UoriOMNAa0AACgAFAAMgAMkRBk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nu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 y="1600200"/>
            <a:ext cx="4388497" cy="25908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netzerousaindustry.com/site/uploads/Before-and-After-LED-Lighting-Upgrade-Byrnes-Schoo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 y="4321790"/>
            <a:ext cx="5878286" cy="25362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876800" y="1600200"/>
            <a:ext cx="3733800" cy="249299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Improved light quality and uniformity</a:t>
            </a:r>
          </a:p>
          <a:p>
            <a:endParaRPr lang="en-US" sz="1200" dirty="0" smtClean="0"/>
          </a:p>
          <a:p>
            <a:pPr marL="285750" indent="-285750">
              <a:buFont typeface="Arial" panose="020B0604020202020204" pitchFamily="34" charset="0"/>
              <a:buChar char="•"/>
            </a:pPr>
            <a:r>
              <a:rPr lang="en-US" dirty="0" smtClean="0"/>
              <a:t>Adjustable LED color &amp; temp aligns with body’s natural cycles for improved student performance</a:t>
            </a:r>
          </a:p>
          <a:p>
            <a:endParaRPr lang="en-US" sz="1200" dirty="0" smtClean="0"/>
          </a:p>
          <a:p>
            <a:pPr marL="285750" indent="-285750">
              <a:buFont typeface="Arial" panose="020B0604020202020204" pitchFamily="34" charset="0"/>
              <a:buChar char="•"/>
            </a:pPr>
            <a:r>
              <a:rPr lang="en-US" dirty="0" smtClean="0"/>
              <a:t>Campus safety, color rendering, security systems  </a:t>
            </a:r>
            <a:endParaRPr lang="en-US" dirty="0"/>
          </a:p>
        </p:txBody>
      </p:sp>
      <p:sp>
        <p:nvSpPr>
          <p:cNvPr id="7" name="TextBox 6"/>
          <p:cNvSpPr txBox="1"/>
          <p:nvPr/>
        </p:nvSpPr>
        <p:spPr>
          <a:xfrm>
            <a:off x="5867400" y="4419600"/>
            <a:ext cx="3124200" cy="255454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Energy &amp; operational savings</a:t>
            </a:r>
          </a:p>
          <a:p>
            <a:endParaRPr lang="en-US" sz="800" dirty="0" smtClean="0"/>
          </a:p>
          <a:p>
            <a:pPr marL="285750" indent="-285750">
              <a:buFont typeface="Arial" panose="020B0604020202020204" pitchFamily="34" charset="0"/>
              <a:buChar char="•"/>
            </a:pPr>
            <a:r>
              <a:rPr lang="en-US" dirty="0" smtClean="0"/>
              <a:t>Higher efficacy delivers IES standards more efficiently</a:t>
            </a:r>
          </a:p>
          <a:p>
            <a:endParaRPr lang="en-US" sz="800" dirty="0" smtClean="0"/>
          </a:p>
          <a:p>
            <a:pPr marL="285750" indent="-285750">
              <a:buFont typeface="Arial" panose="020B0604020202020204" pitchFamily="34" charset="0"/>
              <a:buChar char="•"/>
            </a:pPr>
            <a:r>
              <a:rPr lang="en-US" dirty="0" smtClean="0"/>
              <a:t>Total cost of ownership less compared to fluorescent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0934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solidFill>
                  <a:srgbClr val="0B5ED7"/>
                </a:solidFill>
                <a:latin typeface="Arial" pitchFamily="34" charset="0"/>
                <a:ea typeface="+mn-ea"/>
                <a:cs typeface="Arial" pitchFamily="34" charset="0"/>
              </a:rPr>
              <a:t>Areas of Application for LED</a:t>
            </a:r>
            <a:endParaRPr lang="en-US" sz="4200" dirty="0">
              <a:solidFill>
                <a:srgbClr val="0B5ED7"/>
              </a:solidFill>
              <a:latin typeface="Arial" pitchFamily="34" charset="0"/>
              <a:ea typeface="+mn-ea"/>
              <a:cs typeface="Arial" pitchFamily="34" charset="0"/>
            </a:endParaRPr>
          </a:p>
        </p:txBody>
      </p:sp>
      <p:pic>
        <p:nvPicPr>
          <p:cNvPr id="2050" name="Picture 2" descr="http://www.maxlite.com/_assets/images/products/Seton.Classroom.sm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537" y="1447800"/>
            <a:ext cx="3552525" cy="237308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47029" y="3800290"/>
            <a:ext cx="2925537" cy="369332"/>
          </a:xfrm>
          <a:prstGeom prst="rect">
            <a:avLst/>
          </a:prstGeom>
          <a:noFill/>
        </p:spPr>
        <p:txBody>
          <a:bodyPr wrap="square" rtlCol="0">
            <a:spAutoFit/>
          </a:bodyPr>
          <a:lstStyle/>
          <a:p>
            <a:r>
              <a:rPr lang="en-US" dirty="0" smtClean="0"/>
              <a:t>Classrooms/Hallways/Offices</a:t>
            </a:r>
          </a:p>
        </p:txBody>
      </p:sp>
      <p:pic>
        <p:nvPicPr>
          <p:cNvPr id="2052" name="Picture 4" descr="http://coablog.ashevillenc.gov/wp-content/uploads/2014/02/Montford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199" y="1482217"/>
            <a:ext cx="3506961" cy="23398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72200" y="3822061"/>
            <a:ext cx="1524000" cy="369332"/>
          </a:xfrm>
          <a:prstGeom prst="rect">
            <a:avLst/>
          </a:prstGeom>
          <a:noFill/>
        </p:spPr>
        <p:txBody>
          <a:bodyPr wrap="square" rtlCol="0">
            <a:spAutoFit/>
          </a:bodyPr>
          <a:lstStyle/>
          <a:p>
            <a:r>
              <a:rPr lang="en-US" dirty="0" smtClean="0"/>
              <a:t>Gymnasiums</a:t>
            </a:r>
            <a:endParaRPr lang="en-US" dirty="0"/>
          </a:p>
        </p:txBody>
      </p:sp>
      <p:pic>
        <p:nvPicPr>
          <p:cNvPr id="2054" name="Picture 6" descr="http://www.ledsmagazine.com/content/dam/leds/migrated/objects/news/9/8/11/CreeFig2081420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5366" y="4245429"/>
            <a:ext cx="3605063" cy="20701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51830" y="6379811"/>
            <a:ext cx="2392134" cy="369332"/>
          </a:xfrm>
          <a:prstGeom prst="rect">
            <a:avLst/>
          </a:prstGeom>
          <a:noFill/>
        </p:spPr>
        <p:txBody>
          <a:bodyPr wrap="square" rtlCol="0">
            <a:spAutoFit/>
          </a:bodyPr>
          <a:lstStyle/>
          <a:p>
            <a:r>
              <a:rPr lang="en-US" dirty="0" smtClean="0"/>
              <a:t>Exterior/Area/Parking</a:t>
            </a:r>
            <a:endParaRPr lang="en-US" dirty="0"/>
          </a:p>
        </p:txBody>
      </p:sp>
    </p:spTree>
    <p:extLst>
      <p:ext uri="{BB962C8B-B14F-4D97-AF65-F5344CB8AC3E}">
        <p14:creationId xmlns:p14="http://schemas.microsoft.com/office/powerpoint/2010/main" val="426346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200" dirty="0" smtClean="0">
                <a:solidFill>
                  <a:srgbClr val="0B5ED7"/>
                </a:solidFill>
                <a:latin typeface="Arial" pitchFamily="34" charset="0"/>
                <a:ea typeface="+mn-ea"/>
                <a:cs typeface="Arial" pitchFamily="34" charset="0"/>
              </a:rPr>
              <a:t>LEDs and Controls</a:t>
            </a:r>
            <a:endParaRPr lang="en-US" sz="4200" dirty="0">
              <a:solidFill>
                <a:srgbClr val="0B5ED7"/>
              </a:solidFill>
              <a:latin typeface="Arial" pitchFamily="34" charset="0"/>
              <a:ea typeface="+mn-ea"/>
              <a:cs typeface="Arial" pitchFamily="34" charset="0"/>
            </a:endParaRPr>
          </a:p>
        </p:txBody>
      </p:sp>
      <p:pic>
        <p:nvPicPr>
          <p:cNvPr id="1026" name="Picture 2" descr="http://www.ledsmagazine.com/content/dam/leds/migrated/objects/news/9/3/12/Daintree031520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 y="1371600"/>
            <a:ext cx="4668953" cy="29948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TlgZyF_abFa3FFAkTIJA4Gm8qmKOMEn8JDV_QIOpWswb0blFhap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4572000"/>
            <a:ext cx="4504647" cy="22523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76800" y="1509623"/>
            <a:ext cx="4267200" cy="569386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LED lend themselves to controllability</a:t>
            </a:r>
          </a:p>
          <a:p>
            <a:endParaRPr lang="en-US" sz="2800" dirty="0" smtClean="0"/>
          </a:p>
          <a:p>
            <a:pPr marL="285750" indent="-285750">
              <a:buFont typeface="Arial" panose="020B0604020202020204" pitchFamily="34" charset="0"/>
              <a:buChar char="•"/>
            </a:pPr>
            <a:r>
              <a:rPr lang="en-US" sz="2800" dirty="0" smtClean="0"/>
              <a:t>Trend towards smart, networked fixtures</a:t>
            </a:r>
          </a:p>
          <a:p>
            <a:endParaRPr lang="en-US" sz="2800" dirty="0" smtClean="0"/>
          </a:p>
          <a:p>
            <a:pPr marL="285750" indent="-285750">
              <a:buFont typeface="Arial" panose="020B0604020202020204" pitchFamily="34" charset="0"/>
              <a:buChar char="•"/>
            </a:pPr>
            <a:r>
              <a:rPr lang="en-US" sz="2800" dirty="0" smtClean="0"/>
              <a:t>Additional energy savings</a:t>
            </a:r>
            <a:endParaRPr lang="en-US" sz="2800" dirty="0"/>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Daylighting, occupancy, etc.</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98866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1"/>
          <p:cNvSpPr>
            <a:spLocks noChangeArrowheads="1"/>
          </p:cNvSpPr>
          <p:nvPr/>
        </p:nvSpPr>
        <p:spPr bwMode="auto">
          <a:xfrm rot="540000">
            <a:off x="6324808" y="2076450"/>
            <a:ext cx="603378" cy="503238"/>
          </a:xfrm>
          <a:prstGeom prst="curvedDownArrow">
            <a:avLst>
              <a:gd name="adj1" fmla="val 25012"/>
              <a:gd name="adj2" fmla="val 50012"/>
              <a:gd name="adj3" fmla="val 25000"/>
            </a:avLst>
          </a:prstGeom>
          <a:solidFill>
            <a:srgbClr val="00B050"/>
          </a:solidFill>
          <a:ln>
            <a:noFill/>
          </a:ln>
          <a:extLst>
            <a:ext uri="{91240B29-F687-4F45-9708-019B960494DF}">
              <a14:hiddenLine xmlns:a14="http://schemas.microsoft.com/office/drawing/2010/main" w="18360">
                <a:solidFill>
                  <a:srgbClr val="000000"/>
                </a:solidFill>
                <a:round/>
                <a:headEnd/>
                <a:tailEnd/>
              </a14:hiddenLine>
            </a:ext>
          </a:extLst>
        </p:spPr>
        <p:txBody>
          <a:bodyPr wrap="none" lIns="91092" tIns="45536" rIns="91092" bIns="45536" anchor="ctr"/>
          <a:lstStyle>
            <a:lvl1pPr eaLnBrk="0" hangingPunct="0">
              <a:lnSpc>
                <a:spcPct val="105000"/>
              </a:lnSpc>
              <a:spcBef>
                <a:spcPct val="20000"/>
              </a:spcBef>
              <a:buSzPct val="100000"/>
              <a:buChar char="•"/>
              <a:defRPr>
                <a:solidFill>
                  <a:schemeClr val="tx1"/>
                </a:solidFill>
                <a:latin typeface="Arial" pitchFamily="34" charset="0"/>
              </a:defRPr>
            </a:lvl1pPr>
            <a:lvl2pPr marL="742950" indent="-285750" eaLnBrk="0" hangingPunct="0">
              <a:lnSpc>
                <a:spcPct val="105000"/>
              </a:lnSpc>
              <a:spcBef>
                <a:spcPct val="20000"/>
              </a:spcBef>
              <a:buSzPct val="100000"/>
              <a:buChar char="–"/>
              <a:defRPr>
                <a:solidFill>
                  <a:schemeClr val="tx1"/>
                </a:solidFill>
                <a:latin typeface="Arial" pitchFamily="34" charset="0"/>
              </a:defRPr>
            </a:lvl2pPr>
            <a:lvl3pPr marL="1143000" indent="-228600" eaLnBrk="0" hangingPunct="0">
              <a:lnSpc>
                <a:spcPct val="105000"/>
              </a:lnSpc>
              <a:spcBef>
                <a:spcPct val="20000"/>
              </a:spcBef>
              <a:buSzPct val="100000"/>
              <a:buChar char="•"/>
              <a:defRPr>
                <a:solidFill>
                  <a:schemeClr val="tx1"/>
                </a:solidFill>
                <a:latin typeface="Arial" pitchFamily="34" charset="0"/>
              </a:defRPr>
            </a:lvl3pPr>
            <a:lvl4pPr marL="1600200" indent="-228600" eaLnBrk="0" hangingPunct="0">
              <a:lnSpc>
                <a:spcPct val="105000"/>
              </a:lnSpc>
              <a:spcBef>
                <a:spcPct val="20000"/>
              </a:spcBef>
              <a:buSzPct val="100000"/>
              <a:buChar char="–"/>
              <a:defRPr sz="2900">
                <a:solidFill>
                  <a:schemeClr val="tx1"/>
                </a:solidFill>
                <a:latin typeface="Arial" pitchFamily="34" charset="0"/>
              </a:defRPr>
            </a:lvl4pPr>
            <a:lvl5pPr marL="2057400" indent="-228600" eaLnBrk="0" hangingPunct="0">
              <a:lnSpc>
                <a:spcPct val="105000"/>
              </a:lnSpc>
              <a:spcBef>
                <a:spcPct val="20000"/>
              </a:spcBef>
              <a:buSzPct val="100000"/>
              <a:buChar char="–"/>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9pPr>
          </a:lstStyle>
          <a:p>
            <a:pPr eaLnBrk="1" hangingPunct="1">
              <a:lnSpc>
                <a:spcPct val="100000"/>
              </a:lnSpc>
              <a:spcBef>
                <a:spcPct val="0"/>
              </a:spcBef>
              <a:buSzTx/>
              <a:buFontTx/>
              <a:buNone/>
            </a:pPr>
            <a:endParaRPr lang="en-US" altLang="en-US" sz="2000">
              <a:solidFill>
                <a:srgbClr val="000000"/>
              </a:solidFill>
              <a:latin typeface="Calibri" pitchFamily="34" charset="0"/>
              <a:cs typeface="Arial" pitchFamily="34" charset="0"/>
              <a:sym typeface="Gill Sans" charset="0"/>
            </a:endParaRPr>
          </a:p>
        </p:txBody>
      </p:sp>
      <p:sp>
        <p:nvSpPr>
          <p:cNvPr id="32771" name="AutoShape 2"/>
          <p:cNvSpPr>
            <a:spLocks noChangeArrowheads="1"/>
          </p:cNvSpPr>
          <p:nvPr/>
        </p:nvSpPr>
        <p:spPr bwMode="auto">
          <a:xfrm rot="540000">
            <a:off x="5142306" y="1786732"/>
            <a:ext cx="604113" cy="505619"/>
          </a:xfrm>
          <a:prstGeom prst="curvedDownArrow">
            <a:avLst>
              <a:gd name="adj1" fmla="val 25014"/>
              <a:gd name="adj2" fmla="val 50034"/>
              <a:gd name="adj3" fmla="val 25000"/>
            </a:avLst>
          </a:prstGeom>
          <a:solidFill>
            <a:srgbClr val="92D050"/>
          </a:solidFill>
          <a:ln>
            <a:noFill/>
          </a:ln>
          <a:extLst>
            <a:ext uri="{91240B29-F687-4F45-9708-019B960494DF}">
              <a14:hiddenLine xmlns:a14="http://schemas.microsoft.com/office/drawing/2010/main" w="18360">
                <a:solidFill>
                  <a:srgbClr val="000000"/>
                </a:solidFill>
                <a:round/>
                <a:headEnd/>
                <a:tailEnd/>
              </a14:hiddenLine>
            </a:ext>
          </a:extLst>
        </p:spPr>
        <p:txBody>
          <a:bodyPr wrap="none" lIns="91092" tIns="45536" rIns="91092" bIns="45536" anchor="ctr"/>
          <a:lstStyle>
            <a:lvl1pPr eaLnBrk="0" hangingPunct="0">
              <a:lnSpc>
                <a:spcPct val="105000"/>
              </a:lnSpc>
              <a:spcBef>
                <a:spcPct val="20000"/>
              </a:spcBef>
              <a:buSzPct val="100000"/>
              <a:buChar char="•"/>
              <a:defRPr>
                <a:solidFill>
                  <a:schemeClr val="tx1"/>
                </a:solidFill>
                <a:latin typeface="Arial" pitchFamily="34" charset="0"/>
              </a:defRPr>
            </a:lvl1pPr>
            <a:lvl2pPr marL="742950" indent="-285750" eaLnBrk="0" hangingPunct="0">
              <a:lnSpc>
                <a:spcPct val="105000"/>
              </a:lnSpc>
              <a:spcBef>
                <a:spcPct val="20000"/>
              </a:spcBef>
              <a:buSzPct val="100000"/>
              <a:buChar char="–"/>
              <a:defRPr>
                <a:solidFill>
                  <a:schemeClr val="tx1"/>
                </a:solidFill>
                <a:latin typeface="Arial" pitchFamily="34" charset="0"/>
              </a:defRPr>
            </a:lvl2pPr>
            <a:lvl3pPr marL="1143000" indent="-228600" eaLnBrk="0" hangingPunct="0">
              <a:lnSpc>
                <a:spcPct val="105000"/>
              </a:lnSpc>
              <a:spcBef>
                <a:spcPct val="20000"/>
              </a:spcBef>
              <a:buSzPct val="100000"/>
              <a:buChar char="•"/>
              <a:defRPr>
                <a:solidFill>
                  <a:schemeClr val="tx1"/>
                </a:solidFill>
                <a:latin typeface="Arial" pitchFamily="34" charset="0"/>
              </a:defRPr>
            </a:lvl3pPr>
            <a:lvl4pPr marL="1600200" indent="-228600" eaLnBrk="0" hangingPunct="0">
              <a:lnSpc>
                <a:spcPct val="105000"/>
              </a:lnSpc>
              <a:spcBef>
                <a:spcPct val="20000"/>
              </a:spcBef>
              <a:buSzPct val="100000"/>
              <a:buChar char="–"/>
              <a:defRPr sz="2900">
                <a:solidFill>
                  <a:schemeClr val="tx1"/>
                </a:solidFill>
                <a:latin typeface="Arial" pitchFamily="34" charset="0"/>
              </a:defRPr>
            </a:lvl4pPr>
            <a:lvl5pPr marL="2057400" indent="-228600" eaLnBrk="0" hangingPunct="0">
              <a:lnSpc>
                <a:spcPct val="105000"/>
              </a:lnSpc>
              <a:spcBef>
                <a:spcPct val="20000"/>
              </a:spcBef>
              <a:buSzPct val="100000"/>
              <a:buChar char="–"/>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9pPr>
          </a:lstStyle>
          <a:p>
            <a:pPr eaLnBrk="1" hangingPunct="1">
              <a:lnSpc>
                <a:spcPct val="100000"/>
              </a:lnSpc>
              <a:spcBef>
                <a:spcPct val="0"/>
              </a:spcBef>
              <a:buSzTx/>
              <a:buFontTx/>
              <a:buNone/>
            </a:pPr>
            <a:endParaRPr lang="en-US" altLang="en-US" sz="2000">
              <a:solidFill>
                <a:srgbClr val="000000"/>
              </a:solidFill>
              <a:latin typeface="Calibri" pitchFamily="34" charset="0"/>
              <a:cs typeface="Arial" pitchFamily="34" charset="0"/>
              <a:sym typeface="Gill Sans" charset="0"/>
            </a:endParaRPr>
          </a:p>
        </p:txBody>
      </p:sp>
      <p:sp>
        <p:nvSpPr>
          <p:cNvPr id="32772" name="AutoShape 3"/>
          <p:cNvSpPr>
            <a:spLocks noChangeArrowheads="1"/>
          </p:cNvSpPr>
          <p:nvPr/>
        </p:nvSpPr>
        <p:spPr bwMode="auto">
          <a:xfrm rot="540000">
            <a:off x="4019333" y="1593057"/>
            <a:ext cx="604847" cy="502444"/>
          </a:xfrm>
          <a:prstGeom prst="curvedDownArrow">
            <a:avLst>
              <a:gd name="adj1" fmla="val 25076"/>
              <a:gd name="adj2" fmla="val 50140"/>
              <a:gd name="adj3" fmla="val 25000"/>
            </a:avLst>
          </a:prstGeom>
          <a:solidFill>
            <a:srgbClr val="FFFF00"/>
          </a:solidFill>
          <a:ln>
            <a:noFill/>
          </a:ln>
          <a:extLst>
            <a:ext uri="{91240B29-F687-4F45-9708-019B960494DF}">
              <a14:hiddenLine xmlns:a14="http://schemas.microsoft.com/office/drawing/2010/main" w="18360">
                <a:solidFill>
                  <a:srgbClr val="000000"/>
                </a:solidFill>
                <a:round/>
                <a:headEnd/>
                <a:tailEnd/>
              </a14:hiddenLine>
            </a:ext>
          </a:extLst>
        </p:spPr>
        <p:txBody>
          <a:bodyPr wrap="none" lIns="91092" tIns="45536" rIns="91092" bIns="45536" anchor="ctr"/>
          <a:lstStyle>
            <a:lvl1pPr eaLnBrk="0" hangingPunct="0">
              <a:lnSpc>
                <a:spcPct val="105000"/>
              </a:lnSpc>
              <a:spcBef>
                <a:spcPct val="20000"/>
              </a:spcBef>
              <a:buSzPct val="100000"/>
              <a:buChar char="•"/>
              <a:defRPr>
                <a:solidFill>
                  <a:schemeClr val="tx1"/>
                </a:solidFill>
                <a:latin typeface="Arial" pitchFamily="34" charset="0"/>
              </a:defRPr>
            </a:lvl1pPr>
            <a:lvl2pPr marL="742950" indent="-285750" eaLnBrk="0" hangingPunct="0">
              <a:lnSpc>
                <a:spcPct val="105000"/>
              </a:lnSpc>
              <a:spcBef>
                <a:spcPct val="20000"/>
              </a:spcBef>
              <a:buSzPct val="100000"/>
              <a:buChar char="–"/>
              <a:defRPr>
                <a:solidFill>
                  <a:schemeClr val="tx1"/>
                </a:solidFill>
                <a:latin typeface="Arial" pitchFamily="34" charset="0"/>
              </a:defRPr>
            </a:lvl2pPr>
            <a:lvl3pPr marL="1143000" indent="-228600" eaLnBrk="0" hangingPunct="0">
              <a:lnSpc>
                <a:spcPct val="105000"/>
              </a:lnSpc>
              <a:spcBef>
                <a:spcPct val="20000"/>
              </a:spcBef>
              <a:buSzPct val="100000"/>
              <a:buChar char="•"/>
              <a:defRPr>
                <a:solidFill>
                  <a:schemeClr val="tx1"/>
                </a:solidFill>
                <a:latin typeface="Arial" pitchFamily="34" charset="0"/>
              </a:defRPr>
            </a:lvl3pPr>
            <a:lvl4pPr marL="1600200" indent="-228600" eaLnBrk="0" hangingPunct="0">
              <a:lnSpc>
                <a:spcPct val="105000"/>
              </a:lnSpc>
              <a:spcBef>
                <a:spcPct val="20000"/>
              </a:spcBef>
              <a:buSzPct val="100000"/>
              <a:buChar char="–"/>
              <a:defRPr sz="2900">
                <a:solidFill>
                  <a:schemeClr val="tx1"/>
                </a:solidFill>
                <a:latin typeface="Arial" pitchFamily="34" charset="0"/>
              </a:defRPr>
            </a:lvl4pPr>
            <a:lvl5pPr marL="2057400" indent="-228600" eaLnBrk="0" hangingPunct="0">
              <a:lnSpc>
                <a:spcPct val="105000"/>
              </a:lnSpc>
              <a:spcBef>
                <a:spcPct val="20000"/>
              </a:spcBef>
              <a:buSzPct val="100000"/>
              <a:buChar char="–"/>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9pPr>
          </a:lstStyle>
          <a:p>
            <a:pPr eaLnBrk="1" hangingPunct="1">
              <a:lnSpc>
                <a:spcPct val="100000"/>
              </a:lnSpc>
              <a:spcBef>
                <a:spcPct val="0"/>
              </a:spcBef>
              <a:buSzTx/>
              <a:buFontTx/>
              <a:buNone/>
            </a:pPr>
            <a:endParaRPr lang="en-US" altLang="en-US" sz="2000">
              <a:solidFill>
                <a:srgbClr val="000000"/>
              </a:solidFill>
              <a:latin typeface="Calibri" pitchFamily="34" charset="0"/>
              <a:cs typeface="Arial" pitchFamily="34" charset="0"/>
              <a:sym typeface="Gill Sans" charset="0"/>
            </a:endParaRPr>
          </a:p>
        </p:txBody>
      </p:sp>
      <p:sp>
        <p:nvSpPr>
          <p:cNvPr id="32773" name="AutoShape 4"/>
          <p:cNvSpPr>
            <a:spLocks noChangeArrowheads="1"/>
          </p:cNvSpPr>
          <p:nvPr/>
        </p:nvSpPr>
        <p:spPr bwMode="auto">
          <a:xfrm rot="540000">
            <a:off x="2796410" y="1312863"/>
            <a:ext cx="603377" cy="504032"/>
          </a:xfrm>
          <a:prstGeom prst="curvedDownArrow">
            <a:avLst>
              <a:gd name="adj1" fmla="val 25008"/>
              <a:gd name="adj2" fmla="val 50017"/>
              <a:gd name="adj3" fmla="val 25000"/>
            </a:avLst>
          </a:prstGeom>
          <a:solidFill>
            <a:srgbClr val="FFC000"/>
          </a:solidFill>
          <a:ln>
            <a:noFill/>
          </a:ln>
          <a:extLst>
            <a:ext uri="{91240B29-F687-4F45-9708-019B960494DF}">
              <a14:hiddenLine xmlns:a14="http://schemas.microsoft.com/office/drawing/2010/main" w="18360">
                <a:solidFill>
                  <a:srgbClr val="000000"/>
                </a:solidFill>
                <a:round/>
                <a:headEnd/>
                <a:tailEnd/>
              </a14:hiddenLine>
            </a:ext>
          </a:extLst>
        </p:spPr>
        <p:txBody>
          <a:bodyPr wrap="none" lIns="91092" tIns="45536" rIns="91092" bIns="45536" anchor="ctr"/>
          <a:lstStyle>
            <a:lvl1pPr eaLnBrk="0" hangingPunct="0">
              <a:lnSpc>
                <a:spcPct val="105000"/>
              </a:lnSpc>
              <a:spcBef>
                <a:spcPct val="20000"/>
              </a:spcBef>
              <a:buSzPct val="100000"/>
              <a:buChar char="•"/>
              <a:defRPr>
                <a:solidFill>
                  <a:schemeClr val="tx1"/>
                </a:solidFill>
                <a:latin typeface="Arial" pitchFamily="34" charset="0"/>
              </a:defRPr>
            </a:lvl1pPr>
            <a:lvl2pPr marL="742950" indent="-285750" eaLnBrk="0" hangingPunct="0">
              <a:lnSpc>
                <a:spcPct val="105000"/>
              </a:lnSpc>
              <a:spcBef>
                <a:spcPct val="20000"/>
              </a:spcBef>
              <a:buSzPct val="100000"/>
              <a:buChar char="–"/>
              <a:defRPr>
                <a:solidFill>
                  <a:schemeClr val="tx1"/>
                </a:solidFill>
                <a:latin typeface="Arial" pitchFamily="34" charset="0"/>
              </a:defRPr>
            </a:lvl2pPr>
            <a:lvl3pPr marL="1143000" indent="-228600" eaLnBrk="0" hangingPunct="0">
              <a:lnSpc>
                <a:spcPct val="105000"/>
              </a:lnSpc>
              <a:spcBef>
                <a:spcPct val="20000"/>
              </a:spcBef>
              <a:buSzPct val="100000"/>
              <a:buChar char="•"/>
              <a:defRPr>
                <a:solidFill>
                  <a:schemeClr val="tx1"/>
                </a:solidFill>
                <a:latin typeface="Arial" pitchFamily="34" charset="0"/>
              </a:defRPr>
            </a:lvl3pPr>
            <a:lvl4pPr marL="1600200" indent="-228600" eaLnBrk="0" hangingPunct="0">
              <a:lnSpc>
                <a:spcPct val="105000"/>
              </a:lnSpc>
              <a:spcBef>
                <a:spcPct val="20000"/>
              </a:spcBef>
              <a:buSzPct val="100000"/>
              <a:buChar char="–"/>
              <a:defRPr sz="2900">
                <a:solidFill>
                  <a:schemeClr val="tx1"/>
                </a:solidFill>
                <a:latin typeface="Arial" pitchFamily="34" charset="0"/>
              </a:defRPr>
            </a:lvl4pPr>
            <a:lvl5pPr marL="2057400" indent="-228600" eaLnBrk="0" hangingPunct="0">
              <a:lnSpc>
                <a:spcPct val="105000"/>
              </a:lnSpc>
              <a:spcBef>
                <a:spcPct val="20000"/>
              </a:spcBef>
              <a:buSzPct val="100000"/>
              <a:buChar char="–"/>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defRPr sz="2900">
                <a:solidFill>
                  <a:schemeClr val="tx1"/>
                </a:solidFill>
                <a:latin typeface="Arial" pitchFamily="34" charset="0"/>
              </a:defRPr>
            </a:lvl9pPr>
          </a:lstStyle>
          <a:p>
            <a:pPr eaLnBrk="1" hangingPunct="1">
              <a:lnSpc>
                <a:spcPct val="100000"/>
              </a:lnSpc>
              <a:spcBef>
                <a:spcPct val="0"/>
              </a:spcBef>
              <a:buSzTx/>
              <a:buFontTx/>
              <a:buNone/>
            </a:pPr>
            <a:endParaRPr lang="en-US" altLang="en-US" sz="2000">
              <a:solidFill>
                <a:srgbClr val="000000"/>
              </a:solidFill>
              <a:latin typeface="Calibri" pitchFamily="34" charset="0"/>
              <a:cs typeface="Arial" pitchFamily="34" charset="0"/>
              <a:sym typeface="Gill Sans" charset="0"/>
            </a:endParaRPr>
          </a:p>
        </p:txBody>
      </p:sp>
      <p:sp>
        <p:nvSpPr>
          <p:cNvPr id="32774" name="Text Box 6"/>
          <p:cNvSpPr txBox="1">
            <a:spLocks noChangeArrowheads="1"/>
          </p:cNvSpPr>
          <p:nvPr/>
        </p:nvSpPr>
        <p:spPr bwMode="auto">
          <a:xfrm>
            <a:off x="8565611" y="6627813"/>
            <a:ext cx="318224"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9pPr>
          </a:lstStyle>
          <a:p>
            <a:pPr algn="r" eaLnBrk="1" hangingPunct="1">
              <a:lnSpc>
                <a:spcPct val="100000"/>
              </a:lnSpc>
              <a:spcBef>
                <a:spcPct val="0"/>
              </a:spcBef>
              <a:buSzTx/>
              <a:buFontTx/>
              <a:buNone/>
            </a:pPr>
            <a:fld id="{615EE12E-8588-4E8C-BED8-9EAF5A621170}" type="slidenum">
              <a:rPr lang="en-US" altLang="en-US" sz="1000">
                <a:solidFill>
                  <a:srgbClr val="000000"/>
                </a:solidFill>
                <a:latin typeface="Calibri" pitchFamily="34" charset="0"/>
                <a:ea typeface="MS PGothic" pitchFamily="34" charset="-128"/>
                <a:cs typeface="Arial" pitchFamily="34" charset="0"/>
                <a:sym typeface="Gill Sans" charset="0"/>
              </a:rPr>
              <a:pPr algn="r" eaLnBrk="1" hangingPunct="1">
                <a:lnSpc>
                  <a:spcPct val="100000"/>
                </a:lnSpc>
                <a:spcBef>
                  <a:spcPct val="0"/>
                </a:spcBef>
                <a:buSzTx/>
                <a:buFontTx/>
                <a:buNone/>
              </a:pPr>
              <a:t>6</a:t>
            </a:fld>
            <a:endParaRPr lang="en-US" altLang="en-US" sz="1000">
              <a:solidFill>
                <a:srgbClr val="000000"/>
              </a:solidFill>
              <a:latin typeface="Calibri" pitchFamily="34" charset="0"/>
              <a:ea typeface="MS PGothic" pitchFamily="34" charset="-128"/>
              <a:cs typeface="Arial" pitchFamily="34" charset="0"/>
              <a:sym typeface="Gill Sans" charset="0"/>
            </a:endParaRPr>
          </a:p>
        </p:txBody>
      </p:sp>
      <p:sp>
        <p:nvSpPr>
          <p:cNvPr id="25607" name="Text Box 7"/>
          <p:cNvSpPr txBox="1">
            <a:spLocks noChangeArrowheads="1"/>
          </p:cNvSpPr>
          <p:nvPr/>
        </p:nvSpPr>
        <p:spPr bwMode="auto">
          <a:xfrm>
            <a:off x="1391958" y="4500563"/>
            <a:ext cx="6536468" cy="1928813"/>
          </a:xfrm>
          <a:prstGeom prst="rect">
            <a:avLst/>
          </a:prstGeom>
          <a:solidFill>
            <a:srgbClr val="0070C0"/>
          </a:solidFill>
          <a:ln w="9525">
            <a:solidFill>
              <a:srgbClr val="00B0F0"/>
            </a:solidFill>
            <a:round/>
            <a:headEnd/>
            <a:tailEnd/>
          </a:ln>
        </p:spPr>
        <p:txBody>
          <a:bodyPr lIns="0" tIns="0" rIns="0" bIns="0"/>
          <a:lstStyle>
            <a:lvl1pPr marL="301625" indent="-301625" eaLnBrk="0" hangingPunct="0">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1pPr>
            <a:lvl2pPr marL="911225" indent="-455613" eaLnBrk="0" hangingPunct="0">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tabLst>
                <a:tab pos="771525" algn="l"/>
                <a:tab pos="1685925" algn="l"/>
                <a:tab pos="2600325" algn="l"/>
                <a:tab pos="3514725" algn="l"/>
                <a:tab pos="4429125" algn="l"/>
                <a:tab pos="5343525" algn="l"/>
                <a:tab pos="6257925" algn="l"/>
                <a:tab pos="7172325" algn="l"/>
                <a:tab pos="8086725" algn="l"/>
                <a:tab pos="9001125" algn="l"/>
                <a:tab pos="9915525" algn="l"/>
              </a:tabLst>
              <a:defRPr sz="4300">
                <a:solidFill>
                  <a:srgbClr val="000000"/>
                </a:solidFill>
                <a:latin typeface="Gill Sans" charset="0"/>
                <a:ea typeface="ヒラギノ角ゴ ProN W3" charset="0"/>
                <a:cs typeface="ヒラギノ角ゴ ProN W3" charset="0"/>
                <a:sym typeface="Gill Sans" charset="0"/>
              </a:defRPr>
            </a:lvl9pPr>
          </a:lstStyle>
          <a:p>
            <a:pPr>
              <a:lnSpc>
                <a:spcPct val="120000"/>
              </a:lnSpc>
              <a:buClr>
                <a:srgbClr val="005A9B"/>
              </a:buClr>
              <a:buSzPct val="125000"/>
              <a:buFont typeface="Gill Sans" charset="0"/>
              <a:buChar char="•"/>
              <a:defRPr/>
            </a:pPr>
            <a:endParaRPr lang="en-US" sz="1800" dirty="0">
              <a:latin typeface="Arial" charset="0"/>
              <a:ea typeface="Gill Sans" charset="0"/>
              <a:cs typeface="Gill Sans" charset="0"/>
            </a:endParaRPr>
          </a:p>
          <a:p>
            <a:pPr marL="0" indent="0" algn="ctr">
              <a:lnSpc>
                <a:spcPct val="120000"/>
              </a:lnSpc>
              <a:buClr>
                <a:srgbClr val="005A9B"/>
              </a:buClr>
              <a:buSzPct val="125000"/>
              <a:defRPr/>
            </a:pPr>
            <a:r>
              <a:rPr lang="en-US" sz="1800" b="1" dirty="0">
                <a:solidFill>
                  <a:srgbClr val="FFFFFF"/>
                </a:solidFill>
                <a:latin typeface="Arial" charset="0"/>
                <a:ea typeface="Gill Sans" charset="0"/>
                <a:cs typeface="Gill Sans" charset="0"/>
              </a:rPr>
              <a:t>Total Potential Savings in US from Lighting Upgrades:</a:t>
            </a:r>
          </a:p>
          <a:p>
            <a:pPr marL="639981" lvl="1" indent="-320545">
              <a:lnSpc>
                <a:spcPct val="120000"/>
              </a:lnSpc>
              <a:buClr>
                <a:srgbClr val="FFFFFF"/>
              </a:buClr>
              <a:buSzPct val="125000"/>
              <a:buFont typeface="Wingdings" pitchFamily="2" charset="2"/>
              <a:buChar char="ü"/>
              <a:defRPr/>
            </a:pPr>
            <a:r>
              <a:rPr lang="en-US" sz="1800" b="1" dirty="0">
                <a:solidFill>
                  <a:srgbClr val="FFFFFF"/>
                </a:solidFill>
                <a:latin typeface="Arial" charset="0"/>
                <a:ea typeface="Gill Sans" charset="0"/>
                <a:cs typeface="Gill Sans" charset="0"/>
              </a:rPr>
              <a:t>$18 Billion</a:t>
            </a:r>
          </a:p>
          <a:p>
            <a:pPr marL="639981" lvl="1" indent="-320545">
              <a:lnSpc>
                <a:spcPct val="120000"/>
              </a:lnSpc>
              <a:buClr>
                <a:srgbClr val="FFFFFF"/>
              </a:buClr>
              <a:buSzPct val="125000"/>
              <a:buFont typeface="Wingdings" pitchFamily="2" charset="2"/>
              <a:buChar char="ü"/>
              <a:defRPr/>
            </a:pPr>
            <a:r>
              <a:rPr lang="en-US" sz="1800" b="1" dirty="0">
                <a:solidFill>
                  <a:srgbClr val="FFFFFF"/>
                </a:solidFill>
                <a:latin typeface="Arial" charset="0"/>
                <a:ea typeface="Gill Sans" charset="0"/>
                <a:cs typeface="Gill Sans" charset="0"/>
              </a:rPr>
              <a:t>158 Million Tons of CO2</a:t>
            </a:r>
          </a:p>
          <a:p>
            <a:pPr marL="639981" lvl="1" indent="-320545">
              <a:lnSpc>
                <a:spcPct val="120000"/>
              </a:lnSpc>
              <a:buClr>
                <a:srgbClr val="FFFFFF"/>
              </a:buClr>
              <a:buSzPct val="125000"/>
              <a:buFont typeface="Wingdings" pitchFamily="2" charset="2"/>
              <a:buChar char="ü"/>
              <a:defRPr/>
            </a:pPr>
            <a:r>
              <a:rPr lang="en-US" sz="1800" b="1" dirty="0">
                <a:solidFill>
                  <a:srgbClr val="FFFFFF"/>
                </a:solidFill>
                <a:latin typeface="Arial" charset="0"/>
                <a:ea typeface="Gill Sans" charset="0"/>
                <a:cs typeface="Gill Sans" charset="0"/>
              </a:rPr>
              <a:t>192 Power Stations @ 2 </a:t>
            </a:r>
            <a:r>
              <a:rPr lang="en-US" sz="1800" b="1" dirty="0" err="1">
                <a:solidFill>
                  <a:srgbClr val="FFFFFF"/>
                </a:solidFill>
                <a:latin typeface="Arial" charset="0"/>
                <a:ea typeface="Gill Sans" charset="0"/>
                <a:cs typeface="Gill Sans" charset="0"/>
              </a:rPr>
              <a:t>TWhr</a:t>
            </a:r>
            <a:r>
              <a:rPr lang="en-US" sz="1800" b="1" dirty="0">
                <a:solidFill>
                  <a:srgbClr val="FFFFFF"/>
                </a:solidFill>
                <a:latin typeface="Arial" charset="0"/>
                <a:ea typeface="Gill Sans" charset="0"/>
                <a:cs typeface="Gill Sans" charset="0"/>
              </a:rPr>
              <a:t>/</a:t>
            </a:r>
            <a:r>
              <a:rPr lang="en-US" sz="1800" b="1" dirty="0" err="1">
                <a:solidFill>
                  <a:srgbClr val="FFFFFF"/>
                </a:solidFill>
                <a:latin typeface="Arial" charset="0"/>
                <a:ea typeface="Gill Sans" charset="0"/>
                <a:cs typeface="Gill Sans" charset="0"/>
              </a:rPr>
              <a:t>yr</a:t>
            </a:r>
            <a:endParaRPr lang="en-US" sz="1800" b="1" dirty="0">
              <a:solidFill>
                <a:srgbClr val="FFFFFF"/>
              </a:solidFill>
              <a:latin typeface="Arial" charset="0"/>
              <a:ea typeface="Gill Sans" charset="0"/>
              <a:cs typeface="Gill Sans" charset="0"/>
            </a:endParaRPr>
          </a:p>
        </p:txBody>
      </p:sp>
      <p:sp>
        <p:nvSpPr>
          <p:cNvPr id="32776" name="Rectangle 10"/>
          <p:cNvSpPr>
            <a:spLocks noChangeArrowheads="1"/>
          </p:cNvSpPr>
          <p:nvPr/>
        </p:nvSpPr>
        <p:spPr bwMode="auto">
          <a:xfrm>
            <a:off x="2037961" y="1619250"/>
            <a:ext cx="1008324" cy="2160588"/>
          </a:xfrm>
          <a:prstGeom prst="rect">
            <a:avLst/>
          </a:prstGeom>
          <a:solidFill>
            <a:srgbClr val="CC3300"/>
          </a:solidFill>
          <a:ln>
            <a:noFill/>
          </a:ln>
          <a:extLst>
            <a:ext uri="{91240B29-F687-4F45-9708-019B960494DF}">
              <a14:hiddenLine xmlns:a14="http://schemas.microsoft.com/office/drawing/2010/main" w="18360">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400" dirty="0">
                <a:solidFill>
                  <a:srgbClr val="FFFFFF"/>
                </a:solidFill>
                <a:latin typeface="Calibri" pitchFamily="34" charset="0"/>
                <a:cs typeface="Arial" pitchFamily="34" charset="0"/>
                <a:sym typeface="Gill Sans" charset="0"/>
              </a:rPr>
              <a:t>Old luminaire</a:t>
            </a:r>
          </a:p>
          <a:p>
            <a:pPr eaLnBrk="1" hangingPunct="1">
              <a:lnSpc>
                <a:spcPct val="100000"/>
              </a:lnSpc>
              <a:spcBef>
                <a:spcPct val="0"/>
              </a:spcBef>
              <a:buSzTx/>
              <a:buFontTx/>
              <a:buNone/>
            </a:pPr>
            <a:r>
              <a:rPr lang="en-US" altLang="en-US" sz="1400" dirty="0">
                <a:solidFill>
                  <a:srgbClr val="FFFFFF"/>
                </a:solidFill>
                <a:latin typeface="Calibri" pitchFamily="34" charset="0"/>
                <a:cs typeface="Arial" pitchFamily="34" charset="0"/>
                <a:sym typeface="Gill Sans" charset="0"/>
              </a:rPr>
              <a:t>Including ballasts &amp; lamp(s)</a:t>
            </a:r>
          </a:p>
        </p:txBody>
      </p:sp>
      <p:sp>
        <p:nvSpPr>
          <p:cNvPr id="32777" name="Rectangle 11"/>
          <p:cNvSpPr>
            <a:spLocks noChangeArrowheads="1"/>
          </p:cNvSpPr>
          <p:nvPr/>
        </p:nvSpPr>
        <p:spPr bwMode="auto">
          <a:xfrm>
            <a:off x="3191066" y="1835150"/>
            <a:ext cx="1008324" cy="1944688"/>
          </a:xfrm>
          <a:prstGeom prst="rect">
            <a:avLst/>
          </a:prstGeom>
          <a:solidFill>
            <a:srgbClr val="FF9933"/>
          </a:solidFill>
          <a:ln>
            <a:noFill/>
          </a:ln>
          <a:extLst>
            <a:ext uri="{91240B29-F687-4F45-9708-019B960494DF}">
              <a14:hiddenLine xmlns:a14="http://schemas.microsoft.com/office/drawing/2010/main" w="18360">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400">
                <a:solidFill>
                  <a:srgbClr val="000000"/>
                </a:solidFill>
                <a:latin typeface="Calibri" pitchFamily="34" charset="0"/>
                <a:cs typeface="Arial" pitchFamily="34" charset="0"/>
                <a:sym typeface="Gill Sans" charset="0"/>
              </a:rPr>
              <a:t>New lamp(s)</a:t>
            </a:r>
          </a:p>
        </p:txBody>
      </p:sp>
      <p:sp>
        <p:nvSpPr>
          <p:cNvPr id="32778" name="Rectangle 12"/>
          <p:cNvSpPr>
            <a:spLocks noChangeArrowheads="1"/>
          </p:cNvSpPr>
          <p:nvPr/>
        </p:nvSpPr>
        <p:spPr bwMode="auto">
          <a:xfrm>
            <a:off x="4343437" y="2124075"/>
            <a:ext cx="1007589" cy="1655763"/>
          </a:xfrm>
          <a:prstGeom prst="rect">
            <a:avLst/>
          </a:prstGeom>
          <a:solidFill>
            <a:srgbClr val="FFFF00"/>
          </a:solidFill>
          <a:ln>
            <a:noFill/>
          </a:ln>
          <a:extLst>
            <a:ext uri="{91240B29-F687-4F45-9708-019B960494DF}">
              <a14:hiddenLine xmlns:a14="http://schemas.microsoft.com/office/drawing/2010/main" w="18360">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400">
                <a:solidFill>
                  <a:srgbClr val="000000"/>
                </a:solidFill>
                <a:latin typeface="Calibri" pitchFamily="34" charset="0"/>
                <a:cs typeface="Arial" pitchFamily="34" charset="0"/>
                <a:sym typeface="Gill Sans" charset="0"/>
              </a:rPr>
              <a:t>New lamp(s) &amp; ballasts</a:t>
            </a:r>
          </a:p>
        </p:txBody>
      </p:sp>
      <p:sp>
        <p:nvSpPr>
          <p:cNvPr id="32779" name="Rectangle 13"/>
          <p:cNvSpPr>
            <a:spLocks noChangeArrowheads="1"/>
          </p:cNvSpPr>
          <p:nvPr/>
        </p:nvSpPr>
        <p:spPr bwMode="auto">
          <a:xfrm>
            <a:off x="5496542" y="2339975"/>
            <a:ext cx="1007589" cy="1439863"/>
          </a:xfrm>
          <a:prstGeom prst="rect">
            <a:avLst/>
          </a:prstGeom>
          <a:solidFill>
            <a:srgbClr val="92D050"/>
          </a:solidFill>
          <a:ln>
            <a:noFill/>
          </a:ln>
          <a:extLst>
            <a:ext uri="{91240B29-F687-4F45-9708-019B960494DF}">
              <a14:hiddenLine xmlns:a14="http://schemas.microsoft.com/office/drawing/2010/main" w="18360">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400">
                <a:solidFill>
                  <a:srgbClr val="000000"/>
                </a:solidFill>
                <a:latin typeface="Calibri" pitchFamily="34" charset="0"/>
                <a:cs typeface="Arial" pitchFamily="34" charset="0"/>
                <a:sym typeface="Gill Sans" charset="0"/>
              </a:rPr>
              <a:t>New luminaire system</a:t>
            </a:r>
          </a:p>
        </p:txBody>
      </p:sp>
      <p:sp>
        <p:nvSpPr>
          <p:cNvPr id="32780" name="Rectangle 14"/>
          <p:cNvSpPr>
            <a:spLocks noChangeArrowheads="1"/>
          </p:cNvSpPr>
          <p:nvPr/>
        </p:nvSpPr>
        <p:spPr bwMode="auto">
          <a:xfrm>
            <a:off x="6646708" y="2627313"/>
            <a:ext cx="1008324" cy="1152525"/>
          </a:xfrm>
          <a:prstGeom prst="rect">
            <a:avLst/>
          </a:prstGeom>
          <a:solidFill>
            <a:srgbClr val="00B050"/>
          </a:solidFill>
          <a:ln>
            <a:noFill/>
          </a:ln>
          <a:extLst>
            <a:ext uri="{91240B29-F687-4F45-9708-019B960494DF}">
              <a14:hiddenLine xmlns:a14="http://schemas.microsoft.com/office/drawing/2010/main" w="18360">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400">
                <a:solidFill>
                  <a:srgbClr val="FFFFFF"/>
                </a:solidFill>
                <a:latin typeface="Calibri" pitchFamily="34" charset="0"/>
                <a:cs typeface="Arial" pitchFamily="34" charset="0"/>
                <a:sym typeface="Gill Sans" charset="0"/>
              </a:rPr>
              <a:t>New system including controls</a:t>
            </a:r>
          </a:p>
        </p:txBody>
      </p:sp>
      <p:sp>
        <p:nvSpPr>
          <p:cNvPr id="32781" name="AutoShape 15"/>
          <p:cNvSpPr>
            <a:spLocks noChangeArrowheads="1"/>
          </p:cNvSpPr>
          <p:nvPr/>
        </p:nvSpPr>
        <p:spPr bwMode="auto">
          <a:xfrm>
            <a:off x="3191066" y="3708400"/>
            <a:ext cx="3313065" cy="577057"/>
          </a:xfrm>
          <a:prstGeom prst="rightArrow">
            <a:avLst>
              <a:gd name="adj1" fmla="val 50000"/>
              <a:gd name="adj2" fmla="val 49980"/>
            </a:avLst>
          </a:prstGeom>
          <a:solidFill>
            <a:srgbClr val="C1E3EB"/>
          </a:solidFill>
          <a:ln>
            <a:noFill/>
          </a:ln>
          <a:extLst>
            <a:ext uri="{91240B29-F687-4F45-9708-019B960494DF}">
              <a14:hiddenLine xmlns:a14="http://schemas.microsoft.com/office/drawing/2010/main" w="9525">
                <a:solidFill>
                  <a:srgbClr val="000000"/>
                </a:solidFill>
                <a:round/>
                <a:headEnd/>
                <a:tailEnd/>
              </a14:hiddenLine>
            </a:ext>
          </a:extLst>
        </p:spPr>
        <p:txBody>
          <a:bodyPr lIns="89653" tIns="46613" rIns="89653" bIns="46613"/>
          <a:lstStyle>
            <a:lvl1pPr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1908175" algn="l"/>
                <a:tab pos="3817938" algn="l"/>
                <a:tab pos="5727700" algn="l"/>
                <a:tab pos="7639050" algn="l"/>
                <a:tab pos="9547225" algn="l"/>
                <a:tab pos="11456988" algn="l"/>
                <a:tab pos="13368338" algn="l"/>
                <a:tab pos="15278100" algn="l"/>
                <a:tab pos="17186275" algn="l"/>
                <a:tab pos="19096038" algn="l"/>
                <a:tab pos="21007388" algn="l"/>
              </a:tabLst>
              <a:defRPr sz="2900">
                <a:solidFill>
                  <a:schemeClr val="tx1"/>
                </a:solidFill>
                <a:latin typeface="Arial" pitchFamily="34" charset="0"/>
              </a:defRPr>
            </a:lvl9pPr>
          </a:lstStyle>
          <a:p>
            <a:pPr algn="ctr" eaLnBrk="1" hangingPunct="1">
              <a:lnSpc>
                <a:spcPct val="100000"/>
              </a:lnSpc>
              <a:spcBef>
                <a:spcPct val="0"/>
              </a:spcBef>
              <a:buSzTx/>
              <a:buFontTx/>
              <a:buNone/>
            </a:pPr>
            <a:r>
              <a:rPr lang="en-US" altLang="en-US" sz="1400" b="1">
                <a:solidFill>
                  <a:srgbClr val="000000"/>
                </a:solidFill>
                <a:latin typeface="Calibri" pitchFamily="34" charset="0"/>
                <a:cs typeface="Arial" pitchFamily="34" charset="0"/>
                <a:sym typeface="Gill Sans" charset="0"/>
              </a:rPr>
              <a:t>System energy usage</a:t>
            </a:r>
          </a:p>
        </p:txBody>
      </p:sp>
      <p:sp>
        <p:nvSpPr>
          <p:cNvPr id="32782" name="Text Box 16"/>
          <p:cNvSpPr txBox="1">
            <a:spLocks noChangeArrowheads="1"/>
          </p:cNvSpPr>
          <p:nvPr/>
        </p:nvSpPr>
        <p:spPr bwMode="auto">
          <a:xfrm>
            <a:off x="1966673" y="3851275"/>
            <a:ext cx="1175432" cy="27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a:solidFill>
                  <a:srgbClr val="000000"/>
                </a:solidFill>
                <a:round/>
                <a:headEnd/>
                <a:tailEnd/>
              </a14:hiddenLine>
            </a:ext>
          </a:extLst>
        </p:spPr>
        <p:txBody>
          <a:bodyPr wrap="none" lIns="89653" tIns="46613" rIns="89653" bIns="46613">
            <a:spAutoFit/>
          </a:bodyPr>
          <a:lstStyle>
            <a:lvl1pPr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200" b="1">
                <a:solidFill>
                  <a:srgbClr val="000000"/>
                </a:solidFill>
                <a:latin typeface="Calibri" pitchFamily="34" charset="0"/>
                <a:ea typeface="MS PGothic" pitchFamily="34" charset="-128"/>
                <a:cs typeface="Arial" pitchFamily="34" charset="0"/>
                <a:sym typeface="Gill Sans" charset="0"/>
              </a:rPr>
              <a:t>Inefficient (red)</a:t>
            </a:r>
          </a:p>
        </p:txBody>
      </p:sp>
      <p:sp>
        <p:nvSpPr>
          <p:cNvPr id="32783" name="Text Box 17"/>
          <p:cNvSpPr txBox="1">
            <a:spLocks noChangeArrowheads="1"/>
          </p:cNvSpPr>
          <p:nvPr/>
        </p:nvSpPr>
        <p:spPr bwMode="auto">
          <a:xfrm>
            <a:off x="6576890" y="3851275"/>
            <a:ext cx="1197297" cy="27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a:solidFill>
                  <a:srgbClr val="000000"/>
                </a:solidFill>
                <a:round/>
                <a:headEnd/>
                <a:tailEnd/>
              </a14:hiddenLine>
            </a:ext>
          </a:extLst>
        </p:spPr>
        <p:txBody>
          <a:bodyPr wrap="none" lIns="89653" tIns="46613" rIns="89653" bIns="46613">
            <a:spAutoFit/>
          </a:bodyPr>
          <a:lstStyle>
            <a:lvl1pPr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1pPr>
            <a:lvl2pPr marL="742950" indent="-28575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2pPr>
            <a:lvl3pPr marL="11430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defRPr>
            </a:lvl3pPr>
            <a:lvl4pPr marL="16002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4pPr>
            <a:lvl5pPr marL="2057400" indent="-228600" eaLnBrk="0" hangingPunct="0">
              <a:lnSpc>
                <a:spcPct val="105000"/>
              </a:lnSpc>
              <a:spcBef>
                <a:spcPct val="200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5pPr>
            <a:lvl6pPr marL="25146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6pPr>
            <a:lvl7pPr marL="29718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7pPr>
            <a:lvl8pPr marL="34290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8pPr>
            <a:lvl9pPr marL="3886200" indent="-228600" eaLnBrk="0" fontAlgn="base" hangingPunct="0">
              <a:lnSpc>
                <a:spcPct val="105000"/>
              </a:lnSpc>
              <a:spcBef>
                <a:spcPct val="200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Arial" pitchFamily="34" charset="0"/>
              </a:defRPr>
            </a:lvl9pPr>
          </a:lstStyle>
          <a:p>
            <a:pPr eaLnBrk="1" hangingPunct="1">
              <a:lnSpc>
                <a:spcPct val="100000"/>
              </a:lnSpc>
              <a:spcBef>
                <a:spcPct val="0"/>
              </a:spcBef>
              <a:buSzTx/>
              <a:buFontTx/>
              <a:buNone/>
            </a:pPr>
            <a:r>
              <a:rPr lang="en-US" altLang="en-US" sz="1200" b="1">
                <a:solidFill>
                  <a:srgbClr val="000000"/>
                </a:solidFill>
                <a:latin typeface="Calibri" pitchFamily="34" charset="0"/>
                <a:ea typeface="MS PGothic" pitchFamily="34" charset="-128"/>
                <a:cs typeface="Arial" pitchFamily="34" charset="0"/>
                <a:sym typeface="Gill Sans" charset="0"/>
              </a:rPr>
              <a:t>Efficient (green)</a:t>
            </a:r>
          </a:p>
        </p:txBody>
      </p:sp>
      <p:sp>
        <p:nvSpPr>
          <p:cNvPr id="23570" name="Title 18"/>
          <p:cNvSpPr>
            <a:spLocks noGrp="1"/>
          </p:cNvSpPr>
          <p:nvPr>
            <p:ph type="title" idx="4294967295"/>
          </p:nvPr>
        </p:nvSpPr>
        <p:spPr>
          <a:xfrm>
            <a:off x="266345" y="152400"/>
            <a:ext cx="8786824" cy="1071563"/>
          </a:xfrm>
        </p:spPr>
        <p:txBody>
          <a:bodyPr>
            <a:normAutofit/>
          </a:bodyPr>
          <a:lstStyle/>
          <a:p>
            <a:pPr>
              <a:defRPr/>
            </a:pPr>
            <a:r>
              <a:rPr lang="en-US" sz="3300" b="1" dirty="0" smtClean="0">
                <a:solidFill>
                  <a:srgbClr val="0070C0"/>
                </a:solidFill>
                <a:latin typeface="Arial" pitchFamily="34" charset="0"/>
              </a:rPr>
              <a:t>Evaluating LED Lighting Upgrades</a:t>
            </a:r>
            <a:r>
              <a:rPr lang="en-US" sz="3300" b="1" dirty="0">
                <a:latin typeface="Arial" pitchFamily="34" charset="0"/>
              </a:rPr>
              <a:t/>
            </a:r>
            <a:br>
              <a:rPr lang="en-US" sz="3300" b="1" dirty="0">
                <a:latin typeface="Arial" pitchFamily="34" charset="0"/>
              </a:rPr>
            </a:br>
            <a:endParaRPr lang="en-US" sz="2400" b="1" i="1" dirty="0">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398159422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solidFill>
                  <a:srgbClr val="0B5ED7"/>
                </a:solidFill>
                <a:latin typeface="Arial" pitchFamily="34" charset="0"/>
                <a:ea typeface="+mn-ea"/>
                <a:cs typeface="Arial" pitchFamily="34" charset="0"/>
              </a:rPr>
              <a:t>Business Case &amp; Financial Merits</a:t>
            </a:r>
            <a:endParaRPr lang="en-US" sz="4200" dirty="0">
              <a:solidFill>
                <a:srgbClr val="0B5ED7"/>
              </a:solidFill>
              <a:latin typeface="Arial" pitchFamily="34" charset="0"/>
              <a:ea typeface="+mn-ea"/>
              <a:cs typeface="Arial" pitchFamily="34" charset="0"/>
            </a:endParaRPr>
          </a:p>
        </p:txBody>
      </p:sp>
      <p:sp>
        <p:nvSpPr>
          <p:cNvPr id="4" name="TextBox 3"/>
          <p:cNvSpPr txBox="1"/>
          <p:nvPr/>
        </p:nvSpPr>
        <p:spPr>
          <a:xfrm>
            <a:off x="1790700" y="772962"/>
            <a:ext cx="5562600" cy="954107"/>
          </a:xfrm>
          <a:prstGeom prst="rect">
            <a:avLst/>
          </a:prstGeom>
          <a:noFill/>
        </p:spPr>
        <p:txBody>
          <a:bodyPr wrap="square" rtlCol="0">
            <a:spAutoFit/>
          </a:bodyPr>
          <a:lstStyle/>
          <a:p>
            <a:pPr algn="ctr"/>
            <a:r>
              <a:rPr lang="en-US" sz="2800" dirty="0" smtClean="0"/>
              <a:t>Comparing Operating Costs</a:t>
            </a:r>
          </a:p>
          <a:p>
            <a:pPr algn="ctr"/>
            <a:r>
              <a:rPr lang="en-US" sz="2800" dirty="0" smtClean="0"/>
              <a:t>Fluorescent vs LED </a:t>
            </a:r>
            <a:endParaRPr lang="en-US" sz="2800" dirty="0"/>
          </a:p>
        </p:txBody>
      </p:sp>
      <p:graphicFrame>
        <p:nvGraphicFramePr>
          <p:cNvPr id="5" name="Object 4"/>
          <p:cNvGraphicFramePr>
            <a:graphicFrameLocks noChangeAspect="1"/>
          </p:cNvGraphicFramePr>
          <p:nvPr>
            <p:extLst>
              <p:ext uri="{D42A27DB-BD31-4B8C-83A1-F6EECF244321}">
                <p14:modId xmlns:p14="http://schemas.microsoft.com/office/powerpoint/2010/main" val="961772542"/>
              </p:ext>
            </p:extLst>
          </p:nvPr>
        </p:nvGraphicFramePr>
        <p:xfrm>
          <a:off x="76200" y="2362200"/>
          <a:ext cx="5157288" cy="2971800"/>
        </p:xfrm>
        <a:graphic>
          <a:graphicData uri="http://schemas.openxmlformats.org/presentationml/2006/ole">
            <mc:AlternateContent xmlns:mc="http://schemas.openxmlformats.org/markup-compatibility/2006">
              <mc:Choice xmlns:v="urn:schemas-microsoft-com:vml" Requires="v">
                <p:oleObj spid="_x0000_s8247" name="Worksheet" r:id="rId4" imgW="4248285" imgH="2448015" progId="Excel.Sheet.12">
                  <p:embed/>
                </p:oleObj>
              </mc:Choice>
              <mc:Fallback>
                <p:oleObj name="Worksheet" r:id="rId4" imgW="4248285" imgH="2448015" progId="Excel.Sheet.12">
                  <p:embed/>
                  <p:pic>
                    <p:nvPicPr>
                      <p:cNvPr id="0" name=""/>
                      <p:cNvPicPr/>
                      <p:nvPr/>
                    </p:nvPicPr>
                    <p:blipFill>
                      <a:blip r:embed="rId5"/>
                      <a:stretch>
                        <a:fillRect/>
                      </a:stretch>
                    </p:blipFill>
                    <p:spPr>
                      <a:xfrm>
                        <a:off x="76200" y="2362200"/>
                        <a:ext cx="5157288" cy="2971800"/>
                      </a:xfrm>
                      <a:prstGeom prst="rect">
                        <a:avLst/>
                      </a:prstGeom>
                    </p:spPr>
                  </p:pic>
                </p:oleObj>
              </mc:Fallback>
            </mc:AlternateContent>
          </a:graphicData>
        </a:graphic>
      </p:graphicFrame>
      <p:sp>
        <p:nvSpPr>
          <p:cNvPr id="7" name="TextBox 6"/>
          <p:cNvSpPr txBox="1"/>
          <p:nvPr/>
        </p:nvSpPr>
        <p:spPr>
          <a:xfrm>
            <a:off x="76200" y="2065838"/>
            <a:ext cx="1600200" cy="261610"/>
          </a:xfrm>
          <a:prstGeom prst="rect">
            <a:avLst/>
          </a:prstGeom>
          <a:noFill/>
        </p:spPr>
        <p:txBody>
          <a:bodyPr wrap="square" rtlCol="0">
            <a:spAutoFit/>
          </a:bodyPr>
          <a:lstStyle/>
          <a:p>
            <a:r>
              <a:rPr lang="en-US" sz="1100" dirty="0" smtClean="0"/>
              <a:t>Assumed $0.075/kWh</a:t>
            </a:r>
            <a:endParaRPr lang="en-US" sz="1100" dirty="0"/>
          </a:p>
        </p:txBody>
      </p:sp>
      <p:sp>
        <p:nvSpPr>
          <p:cNvPr id="8" name="TextBox 7"/>
          <p:cNvSpPr txBox="1"/>
          <p:nvPr/>
        </p:nvSpPr>
        <p:spPr>
          <a:xfrm>
            <a:off x="6074229" y="1981200"/>
            <a:ext cx="2590800" cy="430887"/>
          </a:xfrm>
          <a:prstGeom prst="rect">
            <a:avLst/>
          </a:prstGeom>
          <a:noFill/>
        </p:spPr>
        <p:txBody>
          <a:bodyPr wrap="square" rtlCol="0">
            <a:spAutoFit/>
          </a:bodyPr>
          <a:lstStyle/>
          <a:p>
            <a:r>
              <a:rPr lang="en-US" sz="1100" dirty="0" smtClean="0"/>
              <a:t>*Assumed spend of $5/fixture (maintenance) on fluorescent per year</a:t>
            </a:r>
          </a:p>
        </p:txBody>
      </p:sp>
      <p:graphicFrame>
        <p:nvGraphicFramePr>
          <p:cNvPr id="11" name="Object 10"/>
          <p:cNvGraphicFramePr>
            <a:graphicFrameLocks noChangeAspect="1"/>
          </p:cNvGraphicFramePr>
          <p:nvPr>
            <p:extLst>
              <p:ext uri="{D42A27DB-BD31-4B8C-83A1-F6EECF244321}">
                <p14:modId xmlns:p14="http://schemas.microsoft.com/office/powerpoint/2010/main" val="2957346974"/>
              </p:ext>
            </p:extLst>
          </p:nvPr>
        </p:nvGraphicFramePr>
        <p:xfrm>
          <a:off x="5562600" y="2590800"/>
          <a:ext cx="3359499" cy="2590800"/>
        </p:xfrm>
        <a:graphic>
          <a:graphicData uri="http://schemas.openxmlformats.org/presentationml/2006/ole">
            <mc:AlternateContent xmlns:mc="http://schemas.openxmlformats.org/markup-compatibility/2006">
              <mc:Choice xmlns:v="urn:schemas-microsoft-com:vml" Requires="v">
                <p:oleObj spid="_x0000_s8248" name="Worksheet" r:id="rId7" imgW="2247900" imgH="1733640" progId="Excel.Sheet.12">
                  <p:embed/>
                </p:oleObj>
              </mc:Choice>
              <mc:Fallback>
                <p:oleObj name="Worksheet" r:id="rId7" imgW="2247900" imgH="1733640" progId="Excel.Sheet.12">
                  <p:embed/>
                  <p:pic>
                    <p:nvPicPr>
                      <p:cNvPr id="0" name=""/>
                      <p:cNvPicPr/>
                      <p:nvPr/>
                    </p:nvPicPr>
                    <p:blipFill>
                      <a:blip r:embed="rId8"/>
                      <a:stretch>
                        <a:fillRect/>
                      </a:stretch>
                    </p:blipFill>
                    <p:spPr>
                      <a:xfrm>
                        <a:off x="5562600" y="2590800"/>
                        <a:ext cx="3359499" cy="2590800"/>
                      </a:xfrm>
                      <a:prstGeom prst="rect">
                        <a:avLst/>
                      </a:prstGeom>
                    </p:spPr>
                  </p:pic>
                </p:oleObj>
              </mc:Fallback>
            </mc:AlternateContent>
          </a:graphicData>
        </a:graphic>
      </p:graphicFrame>
      <p:sp>
        <p:nvSpPr>
          <p:cNvPr id="12" name="TextBox 11"/>
          <p:cNvSpPr txBox="1"/>
          <p:nvPr/>
        </p:nvSpPr>
        <p:spPr>
          <a:xfrm>
            <a:off x="435429" y="5431795"/>
            <a:ext cx="2743200" cy="261610"/>
          </a:xfrm>
          <a:prstGeom prst="rect">
            <a:avLst/>
          </a:prstGeom>
          <a:noFill/>
        </p:spPr>
        <p:txBody>
          <a:bodyPr wrap="square" rtlCol="0">
            <a:spAutoFit/>
          </a:bodyPr>
          <a:lstStyle/>
          <a:p>
            <a:r>
              <a:rPr lang="en-US" sz="1100" dirty="0" smtClean="0"/>
              <a:t>Assume 12 </a:t>
            </a:r>
            <a:r>
              <a:rPr lang="en-US" sz="1100" dirty="0" err="1" smtClean="0"/>
              <a:t>hrs</a:t>
            </a:r>
            <a:r>
              <a:rPr lang="en-US" sz="1100" dirty="0" smtClean="0"/>
              <a:t> per day operation</a:t>
            </a:r>
          </a:p>
        </p:txBody>
      </p:sp>
    </p:spTree>
    <p:extLst>
      <p:ext uri="{BB962C8B-B14F-4D97-AF65-F5344CB8AC3E}">
        <p14:creationId xmlns:p14="http://schemas.microsoft.com/office/powerpoint/2010/main" val="168581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114836321"/>
              </p:ext>
            </p:extLst>
          </p:nvPr>
        </p:nvGraphicFramePr>
        <p:xfrm>
          <a:off x="152400" y="1524000"/>
          <a:ext cx="5181600" cy="4648200"/>
        </p:xfrm>
        <a:graphic>
          <a:graphicData uri="http://schemas.openxmlformats.org/presentationml/2006/ole">
            <mc:AlternateContent xmlns:mc="http://schemas.openxmlformats.org/markup-compatibility/2006">
              <mc:Choice xmlns:v="urn:schemas-microsoft-com:vml" Requires="v">
                <p:oleObj spid="_x0000_s10261" name="Worksheet" r:id="rId4" imgW="5905500" imgH="4752885" progId="Excel.Sheet.12">
                  <p:embed/>
                </p:oleObj>
              </mc:Choice>
              <mc:Fallback>
                <p:oleObj name="Worksheet" r:id="rId4" imgW="5905500" imgH="4752885" progId="Excel.Sheet.12">
                  <p:embed/>
                  <p:pic>
                    <p:nvPicPr>
                      <p:cNvPr id="0" name=""/>
                      <p:cNvPicPr/>
                      <p:nvPr/>
                    </p:nvPicPr>
                    <p:blipFill>
                      <a:blip r:embed="rId5"/>
                      <a:stretch>
                        <a:fillRect/>
                      </a:stretch>
                    </p:blipFill>
                    <p:spPr>
                      <a:xfrm>
                        <a:off x="152400" y="1524000"/>
                        <a:ext cx="5181600" cy="4648200"/>
                      </a:xfrm>
                      <a:prstGeom prst="rect">
                        <a:avLst/>
                      </a:prstGeom>
                    </p:spPr>
                  </p:pic>
                </p:oleObj>
              </mc:Fallback>
            </mc:AlternateContent>
          </a:graphicData>
        </a:graphic>
      </p:graphicFrame>
      <p:sp>
        <p:nvSpPr>
          <p:cNvPr id="3" name="Title 1"/>
          <p:cNvSpPr txBox="1">
            <a:spLocks/>
          </p:cNvSpPr>
          <p:nvPr/>
        </p:nvSpPr>
        <p:spPr>
          <a:xfrm>
            <a:off x="457200" y="76200"/>
            <a:ext cx="8229600" cy="11430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solidFill>
                  <a:srgbClr val="0B5ED7"/>
                </a:solidFill>
                <a:latin typeface="Arial" pitchFamily="34" charset="0"/>
                <a:ea typeface="+mn-ea"/>
                <a:cs typeface="Arial" pitchFamily="34" charset="0"/>
              </a:rPr>
              <a:t>Projected Operating Costs &amp; Savings</a:t>
            </a:r>
          </a:p>
          <a:p>
            <a:endParaRPr lang="en-US" sz="4200" dirty="0">
              <a:solidFill>
                <a:srgbClr val="0B5ED7"/>
              </a:solidFill>
              <a:latin typeface="Arial" pitchFamily="34" charset="0"/>
              <a:ea typeface="+mn-ea"/>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400041123"/>
              </p:ext>
            </p:extLst>
          </p:nvPr>
        </p:nvGraphicFramePr>
        <p:xfrm>
          <a:off x="5562600" y="2209800"/>
          <a:ext cx="3374212" cy="3124200"/>
        </p:xfrm>
        <a:graphic>
          <a:graphicData uri="http://schemas.openxmlformats.org/presentationml/2006/ole">
            <mc:AlternateContent xmlns:mc="http://schemas.openxmlformats.org/markup-compatibility/2006">
              <mc:Choice xmlns:v="urn:schemas-microsoft-com:vml" Requires="v">
                <p:oleObj spid="_x0000_s10262" name="Worksheet" r:id="rId7" imgW="2686185" imgH="2305140" progId="Excel.Sheet.12">
                  <p:embed/>
                </p:oleObj>
              </mc:Choice>
              <mc:Fallback>
                <p:oleObj name="Worksheet" r:id="rId7" imgW="2686185" imgH="2305140" progId="Excel.Sheet.12">
                  <p:embed/>
                  <p:pic>
                    <p:nvPicPr>
                      <p:cNvPr id="0" name=""/>
                      <p:cNvPicPr/>
                      <p:nvPr/>
                    </p:nvPicPr>
                    <p:blipFill>
                      <a:blip r:embed="rId8"/>
                      <a:stretch>
                        <a:fillRect/>
                      </a:stretch>
                    </p:blipFill>
                    <p:spPr>
                      <a:xfrm>
                        <a:off x="5562600" y="2209800"/>
                        <a:ext cx="3374212" cy="3124200"/>
                      </a:xfrm>
                      <a:prstGeom prst="rect">
                        <a:avLst/>
                      </a:prstGeom>
                    </p:spPr>
                  </p:pic>
                </p:oleObj>
              </mc:Fallback>
            </mc:AlternateContent>
          </a:graphicData>
        </a:graphic>
      </p:graphicFrame>
    </p:spTree>
    <p:extLst>
      <p:ext uri="{BB962C8B-B14F-4D97-AF65-F5344CB8AC3E}">
        <p14:creationId xmlns:p14="http://schemas.microsoft.com/office/powerpoint/2010/main" val="256898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solidFill>
                  <a:srgbClr val="0B5ED7"/>
                </a:solidFill>
                <a:latin typeface="Arial" pitchFamily="34" charset="0"/>
                <a:ea typeface="+mn-ea"/>
                <a:cs typeface="Arial" pitchFamily="34" charset="0"/>
              </a:rPr>
              <a:t>Material Payback Analysis</a:t>
            </a:r>
            <a:endParaRPr lang="en-US" sz="4200" dirty="0">
              <a:solidFill>
                <a:srgbClr val="0B5ED7"/>
              </a:solidFill>
              <a:latin typeface="Arial" pitchFamily="34" charset="0"/>
              <a:ea typeface="+mn-ea"/>
              <a:cs typeface="Arial"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618229660"/>
              </p:ext>
            </p:extLst>
          </p:nvPr>
        </p:nvGraphicFramePr>
        <p:xfrm>
          <a:off x="1371600" y="1371600"/>
          <a:ext cx="6400800" cy="4728021"/>
        </p:xfrm>
        <a:graphic>
          <a:graphicData uri="http://schemas.openxmlformats.org/presentationml/2006/ole">
            <mc:AlternateContent xmlns:mc="http://schemas.openxmlformats.org/markup-compatibility/2006">
              <mc:Choice xmlns:v="urn:schemas-microsoft-com:vml" Requires="v">
                <p:oleObj spid="_x0000_s9236" name="Worksheet" r:id="rId4" imgW="4410143" imgH="3257550" progId="Excel.Sheet.12">
                  <p:embed/>
                </p:oleObj>
              </mc:Choice>
              <mc:Fallback>
                <p:oleObj name="Worksheet" r:id="rId4" imgW="4410143" imgH="3257550" progId="Excel.Sheet.12">
                  <p:embed/>
                  <p:pic>
                    <p:nvPicPr>
                      <p:cNvPr id="0" name=""/>
                      <p:cNvPicPr/>
                      <p:nvPr/>
                    </p:nvPicPr>
                    <p:blipFill>
                      <a:blip r:embed="rId5"/>
                      <a:stretch>
                        <a:fillRect/>
                      </a:stretch>
                    </p:blipFill>
                    <p:spPr>
                      <a:xfrm>
                        <a:off x="1371600" y="1371600"/>
                        <a:ext cx="6400800" cy="4728021"/>
                      </a:xfrm>
                      <a:prstGeom prst="rect">
                        <a:avLst/>
                      </a:prstGeom>
                    </p:spPr>
                  </p:pic>
                </p:oleObj>
              </mc:Fallback>
            </mc:AlternateContent>
          </a:graphicData>
        </a:graphic>
      </p:graphicFrame>
    </p:spTree>
    <p:extLst>
      <p:ext uri="{BB962C8B-B14F-4D97-AF65-F5344CB8AC3E}">
        <p14:creationId xmlns:p14="http://schemas.microsoft.com/office/powerpoint/2010/main" val="28284814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L_1" val="Phi"/>
  <p:tag name="FIELDS.INITIALIZED" val="1"/>
  <p:tag name="SHAPESETGROUPCLASSNAME" val="ShapeSetGroup2"/>
  <p:tag name="SHAPESETCLASSNAME" val="TITLECONTENT"/>
  <p:tag name="COLORSETGROUPCLASSNAME" val="ColorSetGroupLight"/>
  <p:tag name="COLORSETCLASSNAME" val="ColorSet1"/>
  <p:tag name="FONTSETGROUPCLASSNAME" val="FontSetGroup2"/>
  <p:tag name="STYLESETGROUPCLASSNAME" val="StyleSetGroup1"/>
  <p:tag name="MAPNAME" val="Map1"/>
  <p:tag name="CFG.LAYOUT" val="Default"/>
  <p:tag name="MLI" val="1"/>
  <p:tag name="CONTENT PLACEHOLDER 10_SHAPECLASSPROTECTIONTYPE" val="0"/>
  <p:tag name="TITLE 11_SHAPECLASSPROTECTIONTYPE" val="0"/>
</p:tagLst>
</file>

<file path=ppt/tags/tag2.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 val="-2;-2;-2;-2;SlideTitleFontColor;-2"/>
  <p:tag name="COLORSETCLASSNAME" val="ColorSet1"/>
  <p:tag name="MLI" val="1"/>
  <p:tag name="SHAPESETGROUPCLASSNAME" val="ShapeSetGroup2"/>
  <p:tag name="SHAPESETCLASSNAME" val="TITLECONTENT"/>
  <p:tag name="COLORSETGROUPCLASSNAME" val="ColorSetGroupLight"/>
  <p:tag name="FONTSETGROUPCLASSNAME" val="FontSetGroup2"/>
  <p:tag name="SHAPECLASSNAME" val="TitleOnSlide"/>
  <p:tag name="SHAPECLASSPROTECTIONTYPE" val="0"/>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2;-2;-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7455</TotalTime>
  <Words>474</Words>
  <Application>Microsoft Office PowerPoint</Application>
  <PresentationFormat>On-screen Show (4:3)</PresentationFormat>
  <Paragraphs>85</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Worksheet</vt:lpstr>
      <vt:lpstr>PowerPoint Presentation</vt:lpstr>
      <vt:lpstr>The Technology of Light Emitting Diodes (LEDs)</vt:lpstr>
      <vt:lpstr>The Benefits of LED Lighting in Schools</vt:lpstr>
      <vt:lpstr>Areas of Application for LED</vt:lpstr>
      <vt:lpstr>LEDs and Controls</vt:lpstr>
      <vt:lpstr>Evaluating LED Lighting Upgrades </vt:lpstr>
      <vt:lpstr>PowerPoint Presentation</vt:lpstr>
      <vt:lpstr>PowerPoint Presentation</vt:lpstr>
      <vt:lpstr>PowerPoint Presentation</vt:lpstr>
      <vt:lpstr>PowerPoint Presentation</vt:lpstr>
    </vt:vector>
  </TitlesOfParts>
  <Company>Philips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Philips</dc:creator>
  <cp:lastModifiedBy>Philips</cp:lastModifiedBy>
  <cp:revision>53</cp:revision>
  <dcterms:created xsi:type="dcterms:W3CDTF">2014-12-19T17:54:02Z</dcterms:created>
  <dcterms:modified xsi:type="dcterms:W3CDTF">2015-02-18T16:15:56Z</dcterms:modified>
</cp:coreProperties>
</file>